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6" r:id="rId1"/>
  </p:sldMasterIdLst>
  <p:sldIdLst>
    <p:sldId id="256" r:id="rId2"/>
    <p:sldId id="257" r:id="rId3"/>
    <p:sldId id="258" r:id="rId4"/>
    <p:sldId id="259" r:id="rId5"/>
    <p:sldId id="260" r:id="rId6"/>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3D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0B8B9E-C1E7-4229-B950-540D436DE2A8}" v="8" dt="2026-09-26T09:53:13.3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1666" y="17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9832" y="2573869"/>
            <a:ext cx="4965726" cy="5919255"/>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649832" y="8493120"/>
            <a:ext cx="4965726" cy="1531413"/>
          </a:xfrm>
        </p:spPr>
        <p:txBody>
          <a:bodyPr anchor="t"/>
          <a:lstStyle>
            <a:lvl1pPr marL="0" indent="0" algn="l">
              <a:buNone/>
              <a:defRPr cap="all">
                <a:solidFill>
                  <a:schemeClr val="bg2">
                    <a:lumMod val="40000"/>
                    <a:lumOff val="6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3990485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3556360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49833" y="5087528"/>
            <a:ext cx="4965725" cy="3405595"/>
          </a:xfrm>
        </p:spPr>
        <p:txBody>
          <a:bodyPr anchor="b"/>
          <a:lstStyle>
            <a:lvl1pPr algn="l">
              <a:defRPr sz="3000" b="0" cap="none"/>
            </a:lvl1pPr>
          </a:lstStyle>
          <a:p>
            <a:r>
              <a:rPr lang="en-GB"/>
              <a:t>Click to edit Master title style</a:t>
            </a:r>
            <a:endParaRPr lang="en-US" dirty="0"/>
          </a:p>
        </p:txBody>
      </p:sp>
      <p:sp>
        <p:nvSpPr>
          <p:cNvPr id="3" name="Text Placeholder 2"/>
          <p:cNvSpPr>
            <a:spLocks noGrp="1"/>
          </p:cNvSpPr>
          <p:nvPr>
            <p:ph type="body" idx="1"/>
          </p:nvPr>
        </p:nvSpPr>
        <p:spPr>
          <a:xfrm>
            <a:off x="649832" y="8493122"/>
            <a:ext cx="4965726" cy="1529600"/>
          </a:xfrm>
        </p:spPr>
        <p:txBody>
          <a:bodyPr anchor="t"/>
          <a:lstStyle>
            <a:lvl1pPr marL="0" indent="0" algn="l">
              <a:buNone/>
              <a:defRPr sz="1500" cap="all">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3145626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0775" y="3663247"/>
            <a:ext cx="2473585" cy="745913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181482" y="3655277"/>
            <a:ext cx="2473586" cy="7467102"/>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3AC1AE3-61DB-4BF5-9964-AF27ACAC72B1}"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345957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20775" y="3386667"/>
            <a:ext cx="247358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0775" y="4470400"/>
            <a:ext cx="2473585" cy="6651979"/>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181482" y="3386667"/>
            <a:ext cx="2473585"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181482" y="4470400"/>
            <a:ext cx="2473585" cy="6651979"/>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3AC1AE3-61DB-4BF5-9964-AF27ACAC72B1}" type="datetimeFigureOut">
              <a:rPr lang="en-GB" smtClean="0"/>
              <a:t>25/09/2026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1074902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2072608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2705703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1" y="2573867"/>
            <a:ext cx="1913597" cy="2573867"/>
          </a:xfrm>
        </p:spPr>
        <p:txBody>
          <a:bodyPr anchor="b"/>
          <a:lstStyle>
            <a:lvl1pPr algn="l">
              <a:defRPr sz="1800" b="0"/>
            </a:lvl1pPr>
          </a:lstStyle>
          <a:p>
            <a:r>
              <a:rPr lang="en-GB"/>
              <a:t>Click to edit Master title style</a:t>
            </a:r>
            <a:endParaRPr lang="en-US" dirty="0"/>
          </a:p>
        </p:txBody>
      </p:sp>
      <p:sp>
        <p:nvSpPr>
          <p:cNvPr id="3" name="Content Placeholder 2"/>
          <p:cNvSpPr>
            <a:spLocks noGrp="1"/>
          </p:cNvSpPr>
          <p:nvPr>
            <p:ph idx="1"/>
          </p:nvPr>
        </p:nvSpPr>
        <p:spPr>
          <a:xfrm>
            <a:off x="2692048" y="2573867"/>
            <a:ext cx="2923510" cy="8128000"/>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49831" y="5563167"/>
            <a:ext cx="1913597" cy="514773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7" name="Date Placeholder 4"/>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993779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242" y="3296341"/>
            <a:ext cx="2865506" cy="2799659"/>
          </a:xfrm>
        </p:spPr>
        <p:txBody>
          <a:bodyPr anchor="b">
            <a:normAutofit/>
          </a:bodyPr>
          <a:lstStyle>
            <a:lvl1pPr algn="l">
              <a:defRPr sz="27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3910138" y="2032000"/>
            <a:ext cx="1800694" cy="8128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4" name="Text Placeholder 3"/>
          <p:cNvSpPr>
            <a:spLocks noGrp="1"/>
          </p:cNvSpPr>
          <p:nvPr>
            <p:ph type="body" sz="half" idx="2"/>
          </p:nvPr>
        </p:nvSpPr>
        <p:spPr>
          <a:xfrm>
            <a:off x="649831" y="6502400"/>
            <a:ext cx="2861046" cy="2438400"/>
          </a:xfrm>
        </p:spPr>
        <p:txBody>
          <a:bodyP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53AC1AE3-61DB-4BF5-9964-AF27ACAC72B1}"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2597899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3" y="8534377"/>
            <a:ext cx="4965725" cy="1007534"/>
          </a:xfrm>
        </p:spPr>
        <p:txBody>
          <a:bodyPr anchor="b">
            <a:normAutofit/>
          </a:bodyPr>
          <a:lstStyle>
            <a:lvl1pPr algn="l">
              <a:defRPr sz="18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49832" y="1219200"/>
            <a:ext cx="4965726" cy="6472295"/>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4" name="Text Placeholder 3"/>
          <p:cNvSpPr>
            <a:spLocks noGrp="1"/>
          </p:cNvSpPr>
          <p:nvPr>
            <p:ph type="body" sz="half" idx="2"/>
          </p:nvPr>
        </p:nvSpPr>
        <p:spPr>
          <a:xfrm>
            <a:off x="649832" y="9541911"/>
            <a:ext cx="4965725" cy="877710"/>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53AC1AE3-61DB-4BF5-9964-AF27ACAC72B1}"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2816041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2" y="2573867"/>
            <a:ext cx="4965726" cy="3522133"/>
          </a:xfrm>
        </p:spPr>
        <p:txBody>
          <a:bodyPr/>
          <a:lstStyle>
            <a:lvl1pPr>
              <a:defRPr sz="3600"/>
            </a:lvl1pPr>
          </a:lstStyle>
          <a:p>
            <a:r>
              <a:rPr lang="en-GB"/>
              <a:t>Click to edit Master title style</a:t>
            </a:r>
            <a:endParaRPr lang="en-US" dirty="0"/>
          </a:p>
        </p:txBody>
      </p:sp>
      <p:sp>
        <p:nvSpPr>
          <p:cNvPr id="8" name="Text Placeholder 3"/>
          <p:cNvSpPr>
            <a:spLocks noGrp="1"/>
          </p:cNvSpPr>
          <p:nvPr>
            <p:ph type="body" sz="half" idx="2"/>
          </p:nvPr>
        </p:nvSpPr>
        <p:spPr>
          <a:xfrm>
            <a:off x="649832" y="6502400"/>
            <a:ext cx="4965726" cy="41994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4"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1463432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6057" y="2573867"/>
            <a:ext cx="4500787" cy="4130443"/>
          </a:xfrm>
        </p:spPr>
        <p:txBody>
          <a:bodyPr/>
          <a:lstStyle>
            <a:lvl1pPr>
              <a:defRPr sz="3600"/>
            </a:lvl1pPr>
          </a:lstStyle>
          <a:p>
            <a:r>
              <a:rPr lang="en-GB"/>
              <a:t>Click to edit Master title style</a:t>
            </a:r>
            <a:endParaRPr lang="en-US" dirty="0"/>
          </a:p>
        </p:txBody>
      </p:sp>
      <p:sp>
        <p:nvSpPr>
          <p:cNvPr id="11" name="Text Placeholder 3"/>
          <p:cNvSpPr>
            <a:spLocks noGrp="1"/>
          </p:cNvSpPr>
          <p:nvPr>
            <p:ph type="body" sz="half" idx="14"/>
          </p:nvPr>
        </p:nvSpPr>
        <p:spPr>
          <a:xfrm>
            <a:off x="1086133" y="6704310"/>
            <a:ext cx="4095869" cy="608309"/>
          </a:xfrm>
        </p:spPr>
        <p:txBody>
          <a:bodyPr vert="horz" lIns="91440" tIns="45720" rIns="91440" bIns="45720" rtlCol="0" anchor="t">
            <a:normAutofit/>
          </a:bodyPr>
          <a:lstStyle>
            <a:lvl1pPr marL="0" indent="0">
              <a:buNone/>
              <a:defRPr lang="en-US" sz="1050" b="0" i="0" kern="1200" cap="small" dirty="0">
                <a:solidFill>
                  <a:schemeClr val="bg2">
                    <a:lumMod val="40000"/>
                    <a:lumOff val="60000"/>
                  </a:schemeClr>
                </a:solidFill>
                <a:latin typeface="+mj-lt"/>
                <a:ea typeface="+mj-ea"/>
                <a:cs typeface="+mj-cs"/>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marL="0" lvl="0" indent="0">
              <a:buNone/>
            </a:pPr>
            <a:r>
              <a:rPr lang="en-GB"/>
              <a:t>Click to edit Master text styles</a:t>
            </a:r>
          </a:p>
        </p:txBody>
      </p:sp>
      <p:sp>
        <p:nvSpPr>
          <p:cNvPr id="10" name="Text Placeholder 3"/>
          <p:cNvSpPr>
            <a:spLocks noGrp="1"/>
          </p:cNvSpPr>
          <p:nvPr>
            <p:ph type="body" sz="half" idx="2"/>
          </p:nvPr>
        </p:nvSpPr>
        <p:spPr>
          <a:xfrm>
            <a:off x="649832" y="7734501"/>
            <a:ext cx="4965726" cy="29802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4"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
        <p:nvSpPr>
          <p:cNvPr id="12" name="TextBox 11"/>
          <p:cNvSpPr txBox="1"/>
          <p:nvPr/>
        </p:nvSpPr>
        <p:spPr>
          <a:xfrm>
            <a:off x="505423" y="1726673"/>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
        <p:nvSpPr>
          <p:cNvPr id="15" name="TextBox 14"/>
          <p:cNvSpPr txBox="1"/>
          <p:nvPr/>
        </p:nvSpPr>
        <p:spPr>
          <a:xfrm>
            <a:off x="5249768" y="4646734"/>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Tree>
    <p:extLst>
      <p:ext uri="{BB962C8B-B14F-4D97-AF65-F5344CB8AC3E}">
        <p14:creationId xmlns:p14="http://schemas.microsoft.com/office/powerpoint/2010/main" val="19593599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49831" y="5554135"/>
            <a:ext cx="4965727" cy="2938987"/>
          </a:xfrm>
        </p:spPr>
        <p:txBody>
          <a:bodyPr anchor="b"/>
          <a:lstStyle>
            <a:lvl1pPr algn="l">
              <a:defRPr sz="3000" b="0" cap="none"/>
            </a:lvl1pPr>
          </a:lstStyle>
          <a:p>
            <a:r>
              <a:rPr lang="en-GB"/>
              <a:t>Click to edit Master title style</a:t>
            </a:r>
            <a:endParaRPr lang="en-US" dirty="0"/>
          </a:p>
        </p:txBody>
      </p:sp>
      <p:sp>
        <p:nvSpPr>
          <p:cNvPr id="3" name="Text Placeholder 2"/>
          <p:cNvSpPr>
            <a:spLocks noGrp="1"/>
          </p:cNvSpPr>
          <p:nvPr>
            <p:ph type="body" idx="1"/>
          </p:nvPr>
        </p:nvSpPr>
        <p:spPr>
          <a:xfrm>
            <a:off x="649832" y="8493122"/>
            <a:ext cx="4965726" cy="1529600"/>
          </a:xfrm>
        </p:spPr>
        <p:txBody>
          <a:bodyPr anchor="t"/>
          <a:lstStyle>
            <a:lvl1pPr marL="0" indent="0" algn="l">
              <a:buNone/>
              <a:defRPr sz="1500" cap="none">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2475902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GB"/>
              <a:t>Click to edit Master title style</a:t>
            </a:r>
            <a:endParaRPr lang="en-US" dirty="0"/>
          </a:p>
        </p:txBody>
      </p:sp>
      <p:sp>
        <p:nvSpPr>
          <p:cNvPr id="3" name="Text Placeholder 2"/>
          <p:cNvSpPr>
            <a:spLocks noGrp="1"/>
          </p:cNvSpPr>
          <p:nvPr>
            <p:ph type="body" idx="1"/>
          </p:nvPr>
        </p:nvSpPr>
        <p:spPr>
          <a:xfrm>
            <a:off x="356126" y="3522133"/>
            <a:ext cx="16580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16" name="Text Placeholder 3"/>
          <p:cNvSpPr>
            <a:spLocks noGrp="1"/>
          </p:cNvSpPr>
          <p:nvPr>
            <p:ph type="body" sz="half" idx="15"/>
          </p:nvPr>
        </p:nvSpPr>
        <p:spPr>
          <a:xfrm>
            <a:off x="367106" y="4741334"/>
            <a:ext cx="1647063"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Text Placeholder 4"/>
          <p:cNvSpPr>
            <a:spLocks noGrp="1"/>
          </p:cNvSpPr>
          <p:nvPr>
            <p:ph type="body" sz="quarter" idx="3"/>
          </p:nvPr>
        </p:nvSpPr>
        <p:spPr>
          <a:xfrm>
            <a:off x="2185128" y="3522133"/>
            <a:ext cx="1652066"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19" name="Text Placeholder 3"/>
          <p:cNvSpPr>
            <a:spLocks noGrp="1"/>
          </p:cNvSpPr>
          <p:nvPr>
            <p:ph type="body" sz="half" idx="16"/>
          </p:nvPr>
        </p:nvSpPr>
        <p:spPr>
          <a:xfrm>
            <a:off x="2179190" y="4741334"/>
            <a:ext cx="1658003"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14" name="Text Placeholder 4"/>
          <p:cNvSpPr>
            <a:spLocks noGrp="1"/>
          </p:cNvSpPr>
          <p:nvPr>
            <p:ph type="body" sz="quarter" idx="13"/>
          </p:nvPr>
        </p:nvSpPr>
        <p:spPr>
          <a:xfrm>
            <a:off x="4008688" y="3522133"/>
            <a:ext cx="16497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20" name="Text Placeholder 3"/>
          <p:cNvSpPr>
            <a:spLocks noGrp="1"/>
          </p:cNvSpPr>
          <p:nvPr>
            <p:ph type="body" sz="half" idx="17"/>
          </p:nvPr>
        </p:nvSpPr>
        <p:spPr>
          <a:xfrm>
            <a:off x="4008688" y="4741334"/>
            <a:ext cx="1649744"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cxnSp>
        <p:nvCxnSpPr>
          <p:cNvPr id="17" name="Straight Connector 16"/>
          <p:cNvCxnSpPr/>
          <p:nvPr/>
        </p:nvCxnSpPr>
        <p:spPr>
          <a:xfrm>
            <a:off x="2096501" y="3793067"/>
            <a:ext cx="0" cy="70442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3917273" y="3793067"/>
            <a:ext cx="0" cy="7052235"/>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13815542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GB"/>
              <a:t>Click to edit Master title style</a:t>
            </a:r>
            <a:endParaRPr lang="en-US" dirty="0"/>
          </a:p>
        </p:txBody>
      </p:sp>
      <p:sp>
        <p:nvSpPr>
          <p:cNvPr id="3" name="Text Placeholder 2"/>
          <p:cNvSpPr>
            <a:spLocks noGrp="1"/>
          </p:cNvSpPr>
          <p:nvPr>
            <p:ph type="body" idx="1"/>
          </p:nvPr>
        </p:nvSpPr>
        <p:spPr>
          <a:xfrm>
            <a:off x="367106" y="7557243"/>
            <a:ext cx="1654209"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29" name="Picture Placeholder 2"/>
          <p:cNvSpPr>
            <a:spLocks noGrp="1" noChangeAspect="1"/>
          </p:cNvSpPr>
          <p:nvPr>
            <p:ph type="pic" idx="15"/>
          </p:nvPr>
        </p:nvSpPr>
        <p:spPr>
          <a:xfrm>
            <a:off x="367106" y="3928534"/>
            <a:ext cx="1654209"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22" name="Text Placeholder 3"/>
          <p:cNvSpPr>
            <a:spLocks noGrp="1"/>
          </p:cNvSpPr>
          <p:nvPr>
            <p:ph type="body" sz="half" idx="18"/>
          </p:nvPr>
        </p:nvSpPr>
        <p:spPr>
          <a:xfrm>
            <a:off x="367106" y="8581711"/>
            <a:ext cx="1654209"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Text Placeholder 4"/>
          <p:cNvSpPr>
            <a:spLocks noGrp="1"/>
          </p:cNvSpPr>
          <p:nvPr>
            <p:ph type="body" sz="quarter" idx="3"/>
          </p:nvPr>
        </p:nvSpPr>
        <p:spPr>
          <a:xfrm>
            <a:off x="2188344" y="7557243"/>
            <a:ext cx="1648850"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30" name="Picture Placeholder 2"/>
          <p:cNvSpPr>
            <a:spLocks noGrp="1" noChangeAspect="1"/>
          </p:cNvSpPr>
          <p:nvPr>
            <p:ph type="pic" idx="21"/>
          </p:nvPr>
        </p:nvSpPr>
        <p:spPr>
          <a:xfrm>
            <a:off x="2188343" y="3928534"/>
            <a:ext cx="1648850"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23" name="Text Placeholder 3"/>
          <p:cNvSpPr>
            <a:spLocks noGrp="1"/>
          </p:cNvSpPr>
          <p:nvPr>
            <p:ph type="body" sz="half" idx="19"/>
          </p:nvPr>
        </p:nvSpPr>
        <p:spPr>
          <a:xfrm>
            <a:off x="2187582" y="8581709"/>
            <a:ext cx="1651034"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14" name="Text Placeholder 4"/>
          <p:cNvSpPr>
            <a:spLocks noGrp="1"/>
          </p:cNvSpPr>
          <p:nvPr>
            <p:ph type="body" sz="quarter" idx="13"/>
          </p:nvPr>
        </p:nvSpPr>
        <p:spPr>
          <a:xfrm>
            <a:off x="4008688" y="7557243"/>
            <a:ext cx="16497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31" name="Picture Placeholder 2"/>
          <p:cNvSpPr>
            <a:spLocks noGrp="1" noChangeAspect="1"/>
          </p:cNvSpPr>
          <p:nvPr>
            <p:ph type="pic" idx="22"/>
          </p:nvPr>
        </p:nvSpPr>
        <p:spPr>
          <a:xfrm>
            <a:off x="4008687" y="3928534"/>
            <a:ext cx="1649744"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24" name="Text Placeholder 3"/>
          <p:cNvSpPr>
            <a:spLocks noGrp="1"/>
          </p:cNvSpPr>
          <p:nvPr>
            <p:ph type="body" sz="half" idx="20"/>
          </p:nvPr>
        </p:nvSpPr>
        <p:spPr>
          <a:xfrm>
            <a:off x="4008619" y="8581706"/>
            <a:ext cx="1651928"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cxnSp>
        <p:nvCxnSpPr>
          <p:cNvPr id="19" name="Straight Connector 18"/>
          <p:cNvCxnSpPr/>
          <p:nvPr/>
        </p:nvCxnSpPr>
        <p:spPr>
          <a:xfrm>
            <a:off x="2096501" y="3793067"/>
            <a:ext cx="0" cy="70442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3917273" y="3793067"/>
            <a:ext cx="0" cy="7052235"/>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9936267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41167311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672337" y="764826"/>
            <a:ext cx="986095" cy="10357556"/>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367106" y="1374587"/>
            <a:ext cx="4176609" cy="97477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3AC1AE3-61DB-4BF5-9964-AF27ACAC72B1}"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547B5-BA6A-4D87-81E5-875C522D3798}" type="slidenum">
              <a:rPr lang="en-GB" smtClean="0"/>
              <a:t>‹#›</a:t>
            </a:fld>
            <a:endParaRPr lang="en-GB"/>
          </a:p>
        </p:txBody>
      </p:sp>
    </p:spTree>
    <p:extLst>
      <p:ext uri="{BB962C8B-B14F-4D97-AF65-F5344CB8AC3E}">
        <p14:creationId xmlns:p14="http://schemas.microsoft.com/office/powerpoint/2010/main" val="3720853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 name="Rectangle 18"/>
          <p:cNvSpPr/>
          <p:nvPr/>
        </p:nvSpPr>
        <p:spPr>
          <a:xfrm>
            <a:off x="5809233" y="0"/>
            <a:ext cx="514350" cy="1954592"/>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363533" y="804832"/>
            <a:ext cx="5291535" cy="2489831"/>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620775" y="3649645"/>
            <a:ext cx="5033741" cy="745863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5112184" y="3368655"/>
            <a:ext cx="1761065" cy="171494"/>
          </a:xfrm>
          <a:prstGeom prst="rect">
            <a:avLst/>
          </a:prstGeom>
        </p:spPr>
        <p:txBody>
          <a:bodyPr vert="horz" lIns="91440" tIns="45720" rIns="91440" bIns="45720" rtlCol="0" anchor="t"/>
          <a:lstStyle>
            <a:lvl1pPr algn="l">
              <a:defRPr sz="825" b="0" i="0">
                <a:solidFill>
                  <a:schemeClr val="tx1">
                    <a:tint val="75000"/>
                    <a:alpha val="60000"/>
                  </a:schemeClr>
                </a:solidFill>
              </a:defRPr>
            </a:lvl1pPr>
          </a:lstStyle>
          <a:p>
            <a:fld id="{53AC1AE3-61DB-4BF5-9964-AF27ACAC72B1}" type="datetimeFigureOut">
              <a:rPr lang="en-GB" smtClean="0"/>
              <a:t>25/09/2026</a:t>
            </a:fld>
            <a:endParaRPr lang="en-GB"/>
          </a:p>
        </p:txBody>
      </p:sp>
      <p:sp>
        <p:nvSpPr>
          <p:cNvPr id="5" name="Footer Placeholder 4"/>
          <p:cNvSpPr>
            <a:spLocks noGrp="1"/>
          </p:cNvSpPr>
          <p:nvPr>
            <p:ph type="ftr" sz="quarter" idx="3"/>
          </p:nvPr>
        </p:nvSpPr>
        <p:spPr>
          <a:xfrm rot="5400000">
            <a:off x="2691496" y="5919054"/>
            <a:ext cx="6861858" cy="171495"/>
          </a:xfrm>
          <a:prstGeom prst="rect">
            <a:avLst/>
          </a:prstGeom>
        </p:spPr>
        <p:txBody>
          <a:bodyPr vert="horz" lIns="91440" tIns="45720" rIns="91440" bIns="45720" rtlCol="0" anchor="b"/>
          <a:lstStyle>
            <a:lvl1pPr algn="l">
              <a:defRPr sz="825"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5824824" y="525754"/>
            <a:ext cx="471610" cy="1364777"/>
          </a:xfrm>
          <a:prstGeom prst="rect">
            <a:avLst/>
          </a:prstGeom>
        </p:spPr>
        <p:txBody>
          <a:bodyPr vert="horz" lIns="91440" tIns="45720" rIns="91440" bIns="45720" rtlCol="0" anchor="b"/>
          <a:lstStyle>
            <a:lvl1pPr algn="ctr">
              <a:defRPr sz="2101" b="0" i="0">
                <a:solidFill>
                  <a:schemeClr val="tx1">
                    <a:tint val="75000"/>
                  </a:schemeClr>
                </a:solidFill>
              </a:defRPr>
            </a:lvl1pPr>
          </a:lstStyle>
          <a:p>
            <a:fld id="{B57547B5-BA6A-4D87-81E5-875C522D3798}" type="slidenum">
              <a:rPr lang="en-GB" smtClean="0"/>
              <a:t>‹#›</a:t>
            </a:fld>
            <a:endParaRPr lang="en-GB"/>
          </a:p>
        </p:txBody>
      </p:sp>
    </p:spTree>
    <p:extLst>
      <p:ext uri="{BB962C8B-B14F-4D97-AF65-F5344CB8AC3E}">
        <p14:creationId xmlns:p14="http://schemas.microsoft.com/office/powerpoint/2010/main" val="811249291"/>
      </p:ext>
    </p:extLst>
  </p:cSld>
  <p:clrMap bg1="dk1" tx1="lt1" bg2="dk2" tx2="lt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 id="2147483791" r:id="rId15"/>
    <p:sldLayoutId id="2147483792" r:id="rId16"/>
    <p:sldLayoutId id="2147483793" r:id="rId17"/>
  </p:sldLayoutIdLst>
  <p:txStyles>
    <p:titleStyle>
      <a:lvl1pPr algn="l" defTabSz="342905"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80" indent="-257180" algn="l" defTabSz="342905" rtl="0" eaLnBrk="1" latinLnBrk="0" hangingPunct="1">
        <a:spcBef>
          <a:spcPts val="750"/>
        </a:spcBef>
        <a:spcAft>
          <a:spcPts val="0"/>
        </a:spcAft>
        <a:buClr>
          <a:schemeClr val="bg2">
            <a:lumMod val="40000"/>
            <a:lumOff val="60000"/>
          </a:schemeClr>
        </a:buClr>
        <a:buSzPct val="80000"/>
        <a:buFont typeface="Wingdings 3" charset="2"/>
        <a:buChar char=""/>
        <a:defRPr sz="1500" b="0" i="0" kern="1200">
          <a:solidFill>
            <a:schemeClr val="tx1"/>
          </a:solidFill>
          <a:latin typeface="+mj-lt"/>
          <a:ea typeface="+mj-ea"/>
          <a:cs typeface="+mj-cs"/>
        </a:defRPr>
      </a:lvl1pPr>
      <a:lvl2pPr marL="557222" indent="-214316" algn="l" defTabSz="342905" rtl="0" eaLnBrk="1" latinLnBrk="0" hangingPunct="1">
        <a:spcBef>
          <a:spcPts val="750"/>
        </a:spcBef>
        <a:spcAft>
          <a:spcPts val="0"/>
        </a:spcAft>
        <a:buClr>
          <a:schemeClr val="bg2">
            <a:lumMod val="40000"/>
            <a:lumOff val="60000"/>
          </a:schemeClr>
        </a:buClr>
        <a:buSzPct val="80000"/>
        <a:buFont typeface="Wingdings 3" charset="2"/>
        <a:buChar char=""/>
        <a:defRPr sz="1350" b="0" i="0" kern="1200">
          <a:solidFill>
            <a:schemeClr val="tx1"/>
          </a:solidFill>
          <a:latin typeface="+mj-lt"/>
          <a:ea typeface="+mj-ea"/>
          <a:cs typeface="+mj-cs"/>
        </a:defRPr>
      </a:lvl2pPr>
      <a:lvl3pPr marL="857265"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3pPr>
      <a:lvl4pPr marL="1200170"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4pPr>
      <a:lvl5pPr marL="1543076"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5pPr>
      <a:lvl6pPr marL="1885982"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6pPr>
      <a:lvl7pPr marL="2228887"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7pPr>
      <a:lvl8pPr marL="2571793"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8pPr>
      <a:lvl9pPr marL="2914698"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9pPr>
    </p:bodyStyle>
    <p:otherStyle>
      <a:defPPr>
        <a:defRPr lang="en-US"/>
      </a:defPPr>
      <a:lvl1pPr marL="0" algn="l" defTabSz="342905" rtl="0" eaLnBrk="1" latinLnBrk="0" hangingPunct="1">
        <a:defRPr sz="1350" kern="1200">
          <a:solidFill>
            <a:schemeClr val="tx1"/>
          </a:solidFill>
          <a:latin typeface="+mn-lt"/>
          <a:ea typeface="+mn-ea"/>
          <a:cs typeface="+mn-cs"/>
        </a:defRPr>
      </a:lvl1pPr>
      <a:lvl2pPr marL="342905" algn="l" defTabSz="342905" rtl="0" eaLnBrk="1" latinLnBrk="0" hangingPunct="1">
        <a:defRPr sz="1350" kern="1200">
          <a:solidFill>
            <a:schemeClr val="tx1"/>
          </a:solidFill>
          <a:latin typeface="+mn-lt"/>
          <a:ea typeface="+mn-ea"/>
          <a:cs typeface="+mn-cs"/>
        </a:defRPr>
      </a:lvl2pPr>
      <a:lvl3pPr marL="685811" algn="l" defTabSz="342905" rtl="0" eaLnBrk="1" latinLnBrk="0" hangingPunct="1">
        <a:defRPr sz="1350" kern="1200">
          <a:solidFill>
            <a:schemeClr val="tx1"/>
          </a:solidFill>
          <a:latin typeface="+mn-lt"/>
          <a:ea typeface="+mn-ea"/>
          <a:cs typeface="+mn-cs"/>
        </a:defRPr>
      </a:lvl3pPr>
      <a:lvl4pPr marL="1028717" algn="l" defTabSz="342905" rtl="0" eaLnBrk="1" latinLnBrk="0" hangingPunct="1">
        <a:defRPr sz="1350" kern="1200">
          <a:solidFill>
            <a:schemeClr val="tx1"/>
          </a:solidFill>
          <a:latin typeface="+mn-lt"/>
          <a:ea typeface="+mn-ea"/>
          <a:cs typeface="+mn-cs"/>
        </a:defRPr>
      </a:lvl4pPr>
      <a:lvl5pPr marL="1371623" algn="l" defTabSz="342905" rtl="0" eaLnBrk="1" latinLnBrk="0" hangingPunct="1">
        <a:defRPr sz="1350" kern="1200">
          <a:solidFill>
            <a:schemeClr val="tx1"/>
          </a:solidFill>
          <a:latin typeface="+mn-lt"/>
          <a:ea typeface="+mn-ea"/>
          <a:cs typeface="+mn-cs"/>
        </a:defRPr>
      </a:lvl5pPr>
      <a:lvl6pPr marL="1714529" algn="l" defTabSz="342905" rtl="0" eaLnBrk="1" latinLnBrk="0" hangingPunct="1">
        <a:defRPr sz="1350" kern="1200">
          <a:solidFill>
            <a:schemeClr val="tx1"/>
          </a:solidFill>
          <a:latin typeface="+mn-lt"/>
          <a:ea typeface="+mn-ea"/>
          <a:cs typeface="+mn-cs"/>
        </a:defRPr>
      </a:lvl6pPr>
      <a:lvl7pPr marL="2057435" algn="l" defTabSz="342905" rtl="0" eaLnBrk="1" latinLnBrk="0" hangingPunct="1">
        <a:defRPr sz="1350" kern="1200">
          <a:solidFill>
            <a:schemeClr val="tx1"/>
          </a:solidFill>
          <a:latin typeface="+mn-lt"/>
          <a:ea typeface="+mn-ea"/>
          <a:cs typeface="+mn-cs"/>
        </a:defRPr>
      </a:lvl7pPr>
      <a:lvl8pPr marL="2400340" algn="l" defTabSz="342905" rtl="0" eaLnBrk="1" latinLnBrk="0" hangingPunct="1">
        <a:defRPr sz="1350" kern="1200">
          <a:solidFill>
            <a:schemeClr val="tx1"/>
          </a:solidFill>
          <a:latin typeface="+mn-lt"/>
          <a:ea typeface="+mn-ea"/>
          <a:cs typeface="+mn-cs"/>
        </a:defRPr>
      </a:lvl8pPr>
      <a:lvl9pPr marL="2743246" algn="l" defTabSz="342905"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png"/><Relationship Id="rId2" Type="http://schemas.openxmlformats.org/officeDocument/2006/relationships/image" Target="../media/image2.png"/><Relationship Id="rId16"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2.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17" Type="http://schemas.openxmlformats.org/officeDocument/2006/relationships/image" Target="../media/image33.png"/><Relationship Id="rId2" Type="http://schemas.openxmlformats.org/officeDocument/2006/relationships/image" Target="../media/image18.png"/><Relationship Id="rId16"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 Id="rId14" Type="http://schemas.openxmlformats.org/officeDocument/2006/relationships/image" Target="../media/image30.png"/></Relationships>
</file>

<file path=ppt/slides/_rels/slide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png"/><Relationship Id="rId17" Type="http://schemas.openxmlformats.org/officeDocument/2006/relationships/image" Target="../media/image56.png"/><Relationship Id="rId2" Type="http://schemas.openxmlformats.org/officeDocument/2006/relationships/image" Target="../media/image41.png"/><Relationship Id="rId16"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5" Type="http://schemas.openxmlformats.org/officeDocument/2006/relationships/image" Target="../media/image5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53.png"/></Relationships>
</file>

<file path=ppt/slides/_rels/slide5.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png"/><Relationship Id="rId11" Type="http://schemas.openxmlformats.org/officeDocument/2006/relationships/image" Target="../media/image66.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4DB8847-B1FE-A6DB-BDE3-25138C71EF80}"/>
              </a:ext>
            </a:extLst>
          </p:cNvPr>
          <p:cNvPicPr>
            <a:picLocks noChangeAspect="1"/>
          </p:cNvPicPr>
          <p:nvPr/>
        </p:nvPicPr>
        <p:blipFill>
          <a:blip r:embed="rId2"/>
          <a:stretch>
            <a:fillRect/>
          </a:stretch>
        </p:blipFill>
        <p:spPr>
          <a:xfrm>
            <a:off x="104685" y="1705445"/>
            <a:ext cx="6634504" cy="1299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Rectangle 9">
            <a:extLst>
              <a:ext uri="{FF2B5EF4-FFF2-40B4-BE49-F238E27FC236}">
                <a16:creationId xmlns:a16="http://schemas.microsoft.com/office/drawing/2014/main" id="{EE806193-1ACC-8F96-8C53-EE523CE8D899}"/>
              </a:ext>
            </a:extLst>
          </p:cNvPr>
          <p:cNvSpPr/>
          <p:nvPr/>
        </p:nvSpPr>
        <p:spPr>
          <a:xfrm>
            <a:off x="714153" y="755461"/>
            <a:ext cx="5429693" cy="707886"/>
          </a:xfrm>
          <a:prstGeom prst="rect">
            <a:avLst/>
          </a:prstGeom>
          <a:noFill/>
        </p:spPr>
        <p:txBody>
          <a:bodyPr wrap="none" lIns="91440" tIns="45720" rIns="91440" bIns="45720">
            <a:spAutoFit/>
          </a:bodyPr>
          <a:lstStyle/>
          <a:p>
            <a:pPr algn="ctr"/>
            <a:endParaRPr lang="en-GB"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a:p>
            <a:pPr algn="ctr"/>
            <a:r>
              <a:rPr lang="en-GB" sz="2000" b="1" cap="none" spc="0" dirty="0">
                <a:ln w="13462">
                  <a:solidFill>
                    <a:schemeClr val="bg1"/>
                  </a:solidFill>
                  <a:prstDash val="solid"/>
                </a:ln>
                <a:solidFill>
                  <a:srgbClr val="00B0F0"/>
                </a:solidFill>
                <a:effectLst>
                  <a:outerShdw dist="38100" dir="2700000" algn="bl" rotWithShape="0">
                    <a:schemeClr val="accent5"/>
                  </a:outerShdw>
                </a:effectLst>
              </a:rPr>
              <a:t>First cross-country session September 2026</a:t>
            </a:r>
          </a:p>
        </p:txBody>
      </p:sp>
      <p:sp>
        <p:nvSpPr>
          <p:cNvPr id="13" name="Rectangle: Rounded Corners 12">
            <a:extLst>
              <a:ext uri="{FF2B5EF4-FFF2-40B4-BE49-F238E27FC236}">
                <a16:creationId xmlns:a16="http://schemas.microsoft.com/office/drawing/2014/main" id="{9136845A-051E-1710-40A1-B8ED4420E286}"/>
              </a:ext>
            </a:extLst>
          </p:cNvPr>
          <p:cNvSpPr/>
          <p:nvPr/>
        </p:nvSpPr>
        <p:spPr>
          <a:xfrm>
            <a:off x="94617" y="3127132"/>
            <a:ext cx="6634504" cy="144486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rPr>
              <a:t>I do believe that Perran-ar-Worthal children beat our record for Friday morning’s running session. We had an amazing 45 runners, nearly a quarter of the school, challenging themselves and encouraging each other. Thank you to all the parents that helped us cross the road safely and for supporting all these children with their running!</a:t>
            </a:r>
          </a:p>
        </p:txBody>
      </p:sp>
      <p:sp>
        <p:nvSpPr>
          <p:cNvPr id="15" name="Rectangle 14">
            <a:extLst>
              <a:ext uri="{FF2B5EF4-FFF2-40B4-BE49-F238E27FC236}">
                <a16:creationId xmlns:a16="http://schemas.microsoft.com/office/drawing/2014/main" id="{B24BC9A1-6956-76F8-26AA-CB0ACB3DAE3D}"/>
              </a:ext>
            </a:extLst>
          </p:cNvPr>
          <p:cNvSpPr/>
          <p:nvPr/>
        </p:nvSpPr>
        <p:spPr>
          <a:xfrm>
            <a:off x="926559" y="4527762"/>
            <a:ext cx="5004896" cy="646331"/>
          </a:xfrm>
          <a:prstGeom prst="rect">
            <a:avLst/>
          </a:prstGeom>
          <a:noFill/>
        </p:spPr>
        <p:txBody>
          <a:bodyPr wrap="none" lIns="91440" tIns="45720" rIns="91440" bIns="45720">
            <a:spAutoFit/>
          </a:bodyPr>
          <a:lstStyle/>
          <a:p>
            <a:pPr algn="ctr"/>
            <a:r>
              <a:rPr lang="en-GB" sz="3600" b="1" dirty="0">
                <a:ln w="0"/>
                <a:solidFill>
                  <a:srgbClr val="00B0F0"/>
                </a:solidFill>
                <a:effectLst>
                  <a:outerShdw blurRad="38100" dist="25400" dir="5400000" algn="ctr" rotWithShape="0">
                    <a:srgbClr val="6E747A">
                      <a:alpha val="43000"/>
                    </a:srgbClr>
                  </a:outerShdw>
                </a:effectLst>
              </a:rPr>
              <a:t>KS1 Multi-skills event. </a:t>
            </a:r>
          </a:p>
        </p:txBody>
      </p:sp>
      <p:pic>
        <p:nvPicPr>
          <p:cNvPr id="17" name="Picture 16">
            <a:extLst>
              <a:ext uri="{FF2B5EF4-FFF2-40B4-BE49-F238E27FC236}">
                <a16:creationId xmlns:a16="http://schemas.microsoft.com/office/drawing/2014/main" id="{29250936-8236-7D46-160E-5F3B85E9F553}"/>
              </a:ext>
            </a:extLst>
          </p:cNvPr>
          <p:cNvPicPr>
            <a:picLocks noChangeAspect="1"/>
          </p:cNvPicPr>
          <p:nvPr/>
        </p:nvPicPr>
        <p:blipFill>
          <a:blip r:embed="rId3"/>
          <a:stretch>
            <a:fillRect/>
          </a:stretch>
        </p:blipFill>
        <p:spPr>
          <a:xfrm>
            <a:off x="135165" y="5193308"/>
            <a:ext cx="1259712" cy="144486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 name="Picture 18">
            <a:extLst>
              <a:ext uri="{FF2B5EF4-FFF2-40B4-BE49-F238E27FC236}">
                <a16:creationId xmlns:a16="http://schemas.microsoft.com/office/drawing/2014/main" id="{89DF70BB-EDAD-1C6B-44D4-5F83B3FE0F91}"/>
              </a:ext>
            </a:extLst>
          </p:cNvPr>
          <p:cNvPicPr>
            <a:picLocks noChangeAspect="1"/>
          </p:cNvPicPr>
          <p:nvPr/>
        </p:nvPicPr>
        <p:blipFill>
          <a:blip r:embed="rId4"/>
          <a:stretch>
            <a:fillRect/>
          </a:stretch>
        </p:blipFill>
        <p:spPr>
          <a:xfrm>
            <a:off x="1085136" y="6699549"/>
            <a:ext cx="1180504" cy="15645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 name="Picture 20">
            <a:extLst>
              <a:ext uri="{FF2B5EF4-FFF2-40B4-BE49-F238E27FC236}">
                <a16:creationId xmlns:a16="http://schemas.microsoft.com/office/drawing/2014/main" id="{135D89AF-C49E-8702-DF50-E945E4CD7B23}"/>
              </a:ext>
            </a:extLst>
          </p:cNvPr>
          <p:cNvPicPr>
            <a:picLocks noChangeAspect="1"/>
          </p:cNvPicPr>
          <p:nvPr/>
        </p:nvPicPr>
        <p:blipFill>
          <a:blip r:embed="rId5"/>
          <a:srcRect t="8890"/>
          <a:stretch>
            <a:fillRect/>
          </a:stretch>
        </p:blipFill>
        <p:spPr>
          <a:xfrm>
            <a:off x="5902096" y="4753305"/>
            <a:ext cx="725872" cy="16843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3" name="Picture 22">
            <a:extLst>
              <a:ext uri="{FF2B5EF4-FFF2-40B4-BE49-F238E27FC236}">
                <a16:creationId xmlns:a16="http://schemas.microsoft.com/office/drawing/2014/main" id="{589462FE-7721-B503-927B-D8A86D0D0044}"/>
              </a:ext>
            </a:extLst>
          </p:cNvPr>
          <p:cNvPicPr>
            <a:picLocks noChangeAspect="1"/>
          </p:cNvPicPr>
          <p:nvPr/>
        </p:nvPicPr>
        <p:blipFill>
          <a:blip r:embed="rId6"/>
          <a:stretch>
            <a:fillRect/>
          </a:stretch>
        </p:blipFill>
        <p:spPr>
          <a:xfrm>
            <a:off x="2769860" y="9222022"/>
            <a:ext cx="895407" cy="17508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5" name="Picture 24">
            <a:extLst>
              <a:ext uri="{FF2B5EF4-FFF2-40B4-BE49-F238E27FC236}">
                <a16:creationId xmlns:a16="http://schemas.microsoft.com/office/drawing/2014/main" id="{27E0791F-43CA-E661-F6FD-29A6001D20D0}"/>
              </a:ext>
            </a:extLst>
          </p:cNvPr>
          <p:cNvPicPr>
            <a:picLocks noChangeAspect="1"/>
          </p:cNvPicPr>
          <p:nvPr/>
        </p:nvPicPr>
        <p:blipFill>
          <a:blip r:embed="rId7"/>
          <a:stretch>
            <a:fillRect/>
          </a:stretch>
        </p:blipFill>
        <p:spPr>
          <a:xfrm>
            <a:off x="135165" y="6724897"/>
            <a:ext cx="845893" cy="18670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7" name="Picture 26">
            <a:extLst>
              <a:ext uri="{FF2B5EF4-FFF2-40B4-BE49-F238E27FC236}">
                <a16:creationId xmlns:a16="http://schemas.microsoft.com/office/drawing/2014/main" id="{F0BB7923-234E-FE95-2394-CF20B846B763}"/>
              </a:ext>
            </a:extLst>
          </p:cNvPr>
          <p:cNvPicPr>
            <a:picLocks noChangeAspect="1"/>
          </p:cNvPicPr>
          <p:nvPr/>
        </p:nvPicPr>
        <p:blipFill>
          <a:blip r:embed="rId8"/>
          <a:stretch>
            <a:fillRect/>
          </a:stretch>
        </p:blipFill>
        <p:spPr>
          <a:xfrm>
            <a:off x="2416106" y="6422798"/>
            <a:ext cx="1495660" cy="12714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9" name="Picture 28">
            <a:extLst>
              <a:ext uri="{FF2B5EF4-FFF2-40B4-BE49-F238E27FC236}">
                <a16:creationId xmlns:a16="http://schemas.microsoft.com/office/drawing/2014/main" id="{69DB89F1-FC63-D199-E865-07D21EF5D3CB}"/>
              </a:ext>
            </a:extLst>
          </p:cNvPr>
          <p:cNvPicPr>
            <a:picLocks noChangeAspect="1"/>
          </p:cNvPicPr>
          <p:nvPr/>
        </p:nvPicPr>
        <p:blipFill>
          <a:blip r:embed="rId9"/>
          <a:stretch>
            <a:fillRect/>
          </a:stretch>
        </p:blipFill>
        <p:spPr>
          <a:xfrm>
            <a:off x="1076948" y="8327444"/>
            <a:ext cx="1588834" cy="10811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1" name="Picture 30">
            <a:extLst>
              <a:ext uri="{FF2B5EF4-FFF2-40B4-BE49-F238E27FC236}">
                <a16:creationId xmlns:a16="http://schemas.microsoft.com/office/drawing/2014/main" id="{8D6C3F5F-D27E-3B60-0BDB-77DECBC04615}"/>
              </a:ext>
            </a:extLst>
          </p:cNvPr>
          <p:cNvPicPr>
            <a:picLocks noChangeAspect="1"/>
          </p:cNvPicPr>
          <p:nvPr/>
        </p:nvPicPr>
        <p:blipFill>
          <a:blip r:embed="rId10"/>
          <a:stretch>
            <a:fillRect/>
          </a:stretch>
        </p:blipFill>
        <p:spPr>
          <a:xfrm>
            <a:off x="2761672" y="7781332"/>
            <a:ext cx="1180504" cy="13737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3" name="Picture 32">
            <a:extLst>
              <a:ext uri="{FF2B5EF4-FFF2-40B4-BE49-F238E27FC236}">
                <a16:creationId xmlns:a16="http://schemas.microsoft.com/office/drawing/2014/main" id="{F4E93D61-3FB8-4389-74B3-0817CBBEB02A}"/>
              </a:ext>
            </a:extLst>
          </p:cNvPr>
          <p:cNvPicPr>
            <a:picLocks noChangeAspect="1"/>
          </p:cNvPicPr>
          <p:nvPr/>
        </p:nvPicPr>
        <p:blipFill>
          <a:blip r:embed="rId11"/>
          <a:srcRect t="10569"/>
          <a:stretch>
            <a:fillRect/>
          </a:stretch>
        </p:blipFill>
        <p:spPr>
          <a:xfrm>
            <a:off x="5440644" y="10239984"/>
            <a:ext cx="1329649" cy="963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5" name="Picture 34">
            <a:extLst>
              <a:ext uri="{FF2B5EF4-FFF2-40B4-BE49-F238E27FC236}">
                <a16:creationId xmlns:a16="http://schemas.microsoft.com/office/drawing/2014/main" id="{3368B2FC-2916-6079-5DD1-ABE296FCCB64}"/>
              </a:ext>
            </a:extLst>
          </p:cNvPr>
          <p:cNvPicPr>
            <a:picLocks noChangeAspect="1"/>
          </p:cNvPicPr>
          <p:nvPr/>
        </p:nvPicPr>
        <p:blipFill>
          <a:blip r:embed="rId12"/>
          <a:stretch>
            <a:fillRect/>
          </a:stretch>
        </p:blipFill>
        <p:spPr>
          <a:xfrm>
            <a:off x="5440644" y="6618959"/>
            <a:ext cx="1140752" cy="1418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7" name="Picture 36">
            <a:extLst>
              <a:ext uri="{FF2B5EF4-FFF2-40B4-BE49-F238E27FC236}">
                <a16:creationId xmlns:a16="http://schemas.microsoft.com/office/drawing/2014/main" id="{9040D370-5BF1-8946-8D6D-D6DBA2C15DB1}"/>
              </a:ext>
            </a:extLst>
          </p:cNvPr>
          <p:cNvPicPr>
            <a:picLocks noChangeAspect="1"/>
          </p:cNvPicPr>
          <p:nvPr/>
        </p:nvPicPr>
        <p:blipFill>
          <a:blip r:embed="rId13"/>
          <a:stretch>
            <a:fillRect/>
          </a:stretch>
        </p:blipFill>
        <p:spPr>
          <a:xfrm>
            <a:off x="4062232" y="6482406"/>
            <a:ext cx="1258355" cy="15188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9" name="Picture 38">
            <a:extLst>
              <a:ext uri="{FF2B5EF4-FFF2-40B4-BE49-F238E27FC236}">
                <a16:creationId xmlns:a16="http://schemas.microsoft.com/office/drawing/2014/main" id="{FBDEFB3A-5689-77C2-0FB8-E713137092FF}"/>
              </a:ext>
            </a:extLst>
          </p:cNvPr>
          <p:cNvPicPr>
            <a:picLocks noChangeAspect="1"/>
          </p:cNvPicPr>
          <p:nvPr/>
        </p:nvPicPr>
        <p:blipFill>
          <a:blip r:embed="rId14"/>
          <a:stretch>
            <a:fillRect/>
          </a:stretch>
        </p:blipFill>
        <p:spPr>
          <a:xfrm>
            <a:off x="4980891" y="8119140"/>
            <a:ext cx="994235" cy="20029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1" name="Picture 40">
            <a:extLst>
              <a:ext uri="{FF2B5EF4-FFF2-40B4-BE49-F238E27FC236}">
                <a16:creationId xmlns:a16="http://schemas.microsoft.com/office/drawing/2014/main" id="{37AA520F-218C-DDA4-2AF6-A04977D85338}"/>
              </a:ext>
            </a:extLst>
          </p:cNvPr>
          <p:cNvPicPr>
            <a:picLocks noChangeAspect="1"/>
          </p:cNvPicPr>
          <p:nvPr/>
        </p:nvPicPr>
        <p:blipFill>
          <a:blip r:embed="rId15"/>
          <a:stretch>
            <a:fillRect/>
          </a:stretch>
        </p:blipFill>
        <p:spPr>
          <a:xfrm>
            <a:off x="4038066" y="8076758"/>
            <a:ext cx="838747" cy="20453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3" name="Picture 42">
            <a:extLst>
              <a:ext uri="{FF2B5EF4-FFF2-40B4-BE49-F238E27FC236}">
                <a16:creationId xmlns:a16="http://schemas.microsoft.com/office/drawing/2014/main" id="{15CB8DC5-793B-2169-38C6-732F4698F767}"/>
              </a:ext>
            </a:extLst>
          </p:cNvPr>
          <p:cNvPicPr>
            <a:picLocks noChangeAspect="1"/>
          </p:cNvPicPr>
          <p:nvPr/>
        </p:nvPicPr>
        <p:blipFill>
          <a:blip r:embed="rId16"/>
          <a:stretch>
            <a:fillRect/>
          </a:stretch>
        </p:blipFill>
        <p:spPr>
          <a:xfrm>
            <a:off x="3728932" y="10197602"/>
            <a:ext cx="1648047" cy="12714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5" name="Picture 44">
            <a:extLst>
              <a:ext uri="{FF2B5EF4-FFF2-40B4-BE49-F238E27FC236}">
                <a16:creationId xmlns:a16="http://schemas.microsoft.com/office/drawing/2014/main" id="{6363BBFC-CFA7-4D84-2ACE-BD985E25A214}"/>
              </a:ext>
            </a:extLst>
          </p:cNvPr>
          <p:cNvPicPr>
            <a:picLocks noChangeAspect="1"/>
          </p:cNvPicPr>
          <p:nvPr/>
        </p:nvPicPr>
        <p:blipFill>
          <a:blip r:embed="rId17"/>
          <a:srcRect b="2403"/>
          <a:stretch>
            <a:fillRect/>
          </a:stretch>
        </p:blipFill>
        <p:spPr>
          <a:xfrm>
            <a:off x="6072511" y="8094483"/>
            <a:ext cx="690872" cy="20029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6" name="Rectangle: Rounded Corners 45">
            <a:extLst>
              <a:ext uri="{FF2B5EF4-FFF2-40B4-BE49-F238E27FC236}">
                <a16:creationId xmlns:a16="http://schemas.microsoft.com/office/drawing/2014/main" id="{406CAF01-A024-E27B-2D32-1CA8C7457BC7}"/>
              </a:ext>
            </a:extLst>
          </p:cNvPr>
          <p:cNvSpPr/>
          <p:nvPr/>
        </p:nvSpPr>
        <p:spPr>
          <a:xfrm>
            <a:off x="1524000" y="5273040"/>
            <a:ext cx="4236720" cy="1062647"/>
          </a:xfrm>
          <a:prstGeom prst="roundRect">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bg1"/>
                </a:solidFill>
              </a:rPr>
              <a:t>Robins travelled to Penryn College on Friday afternoon for a multi-skills event. Representing the school at Penryn College can seem quite daunting. Every child rose to the challenge, working as part of a team, encouraging their friends and doing their best! </a:t>
            </a:r>
          </a:p>
        </p:txBody>
      </p:sp>
      <p:sp>
        <p:nvSpPr>
          <p:cNvPr id="48" name="Rectangle: Rounded Corners 47">
            <a:extLst>
              <a:ext uri="{FF2B5EF4-FFF2-40B4-BE49-F238E27FC236}">
                <a16:creationId xmlns:a16="http://schemas.microsoft.com/office/drawing/2014/main" id="{FEFBBCCE-84A3-F96C-9D38-6B47166A105B}"/>
              </a:ext>
            </a:extLst>
          </p:cNvPr>
          <p:cNvSpPr/>
          <p:nvPr/>
        </p:nvSpPr>
        <p:spPr>
          <a:xfrm>
            <a:off x="146578" y="9511830"/>
            <a:ext cx="2470059" cy="2420476"/>
          </a:xfrm>
          <a:prstGeom prst="roundRect">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bg1"/>
                </a:solidFill>
              </a:rPr>
              <a:t>Robins faced football challenges, hockey dribbling courses, team building hoop races, under and over teamwork, overarm shuttlecock throwing and balancing a tennis ball on a racket. They focussed and improved as they practiced. </a:t>
            </a:r>
          </a:p>
        </p:txBody>
      </p:sp>
      <p:sp>
        <p:nvSpPr>
          <p:cNvPr id="2" name="Rectangle 1">
            <a:extLst>
              <a:ext uri="{FF2B5EF4-FFF2-40B4-BE49-F238E27FC236}">
                <a16:creationId xmlns:a16="http://schemas.microsoft.com/office/drawing/2014/main" id="{8F9400BC-1C3A-6026-101B-E264D779C627}"/>
              </a:ext>
            </a:extLst>
          </p:cNvPr>
          <p:cNvSpPr/>
          <p:nvPr/>
        </p:nvSpPr>
        <p:spPr>
          <a:xfrm>
            <a:off x="200317" y="-70388"/>
            <a:ext cx="6884086" cy="1754326"/>
          </a:xfrm>
          <a:prstGeom prst="rect">
            <a:avLst/>
          </a:prstGeom>
          <a:noFill/>
        </p:spPr>
        <p:txBody>
          <a:bodyPr wrap="square" lIns="91440" tIns="45720" rIns="91440" bIns="45720">
            <a:spAutoFit/>
          </a:bodyPr>
          <a:lstStyle/>
          <a:p>
            <a:pPr algn="ctr"/>
            <a:r>
              <a:rPr lang="en-GB" sz="3600" b="1" cap="none" spc="0" dirty="0" err="1">
                <a:ln/>
                <a:solidFill>
                  <a:srgbClr val="FFFF00"/>
                </a:solidFill>
                <a:effectLst>
                  <a:outerShdw blurRad="38100" dist="19050" dir="2700000" algn="tl" rotWithShape="0">
                    <a:schemeClr val="dk1">
                      <a:lumMod val="50000"/>
                      <a:alpha val="40000"/>
                    </a:schemeClr>
                  </a:outerShdw>
                </a:effectLst>
              </a:rPr>
              <a:t>P.A.W.sitive</a:t>
            </a:r>
            <a:r>
              <a:rPr lang="en-GB" sz="3600" b="1" cap="none" spc="0" dirty="0">
                <a:ln/>
                <a:solidFill>
                  <a:srgbClr val="FFFF00"/>
                </a:solidFill>
                <a:effectLst>
                  <a:outerShdw blurRad="38100" dist="19050" dir="2700000" algn="tl" rotWithShape="0">
                    <a:schemeClr val="dk1">
                      <a:lumMod val="50000"/>
                      <a:alpha val="40000"/>
                    </a:schemeClr>
                  </a:outerShdw>
                </a:effectLst>
              </a:rPr>
              <a:t> Game Day Gazette. Issue # 1</a:t>
            </a:r>
          </a:p>
          <a:p>
            <a:pPr algn="ctr"/>
            <a:endParaRPr lang="en-GB" sz="36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2841652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B30C4FD-5D54-7003-A5BC-801AF7392912}"/>
              </a:ext>
            </a:extLst>
          </p:cNvPr>
          <p:cNvPicPr>
            <a:picLocks noChangeAspect="1"/>
          </p:cNvPicPr>
          <p:nvPr/>
        </p:nvPicPr>
        <p:blipFill>
          <a:blip r:embed="rId2"/>
          <a:stretch>
            <a:fillRect/>
          </a:stretch>
        </p:blipFill>
        <p:spPr>
          <a:xfrm>
            <a:off x="222155" y="182782"/>
            <a:ext cx="1386487" cy="2280001"/>
          </a:xfrm>
          <a:prstGeom prst="rect">
            <a:avLst/>
          </a:prstGeom>
          <a:ln>
            <a:noFill/>
          </a:ln>
          <a:effectLst>
            <a:softEdge rad="112500"/>
          </a:effectLst>
        </p:spPr>
      </p:pic>
      <p:pic>
        <p:nvPicPr>
          <p:cNvPr id="9" name="Picture 8">
            <a:extLst>
              <a:ext uri="{FF2B5EF4-FFF2-40B4-BE49-F238E27FC236}">
                <a16:creationId xmlns:a16="http://schemas.microsoft.com/office/drawing/2014/main" id="{A9ED254B-BDC1-DA8D-5450-C972B81007BD}"/>
              </a:ext>
            </a:extLst>
          </p:cNvPr>
          <p:cNvPicPr>
            <a:picLocks noChangeAspect="1"/>
          </p:cNvPicPr>
          <p:nvPr/>
        </p:nvPicPr>
        <p:blipFill>
          <a:blip r:embed="rId3"/>
          <a:stretch>
            <a:fillRect/>
          </a:stretch>
        </p:blipFill>
        <p:spPr>
          <a:xfrm>
            <a:off x="4230968" y="3700397"/>
            <a:ext cx="2461793" cy="2218947"/>
          </a:xfrm>
          <a:prstGeom prst="rect">
            <a:avLst/>
          </a:prstGeom>
          <a:ln>
            <a:noFill/>
          </a:ln>
          <a:effectLst>
            <a:softEdge rad="112500"/>
          </a:effectLst>
        </p:spPr>
      </p:pic>
      <p:pic>
        <p:nvPicPr>
          <p:cNvPr id="11" name="Picture 10">
            <a:extLst>
              <a:ext uri="{FF2B5EF4-FFF2-40B4-BE49-F238E27FC236}">
                <a16:creationId xmlns:a16="http://schemas.microsoft.com/office/drawing/2014/main" id="{5652B9C3-F49A-E363-36D0-321CC449A44C}"/>
              </a:ext>
            </a:extLst>
          </p:cNvPr>
          <p:cNvPicPr>
            <a:picLocks noChangeAspect="1"/>
          </p:cNvPicPr>
          <p:nvPr/>
        </p:nvPicPr>
        <p:blipFill>
          <a:blip r:embed="rId4"/>
          <a:stretch>
            <a:fillRect/>
          </a:stretch>
        </p:blipFill>
        <p:spPr>
          <a:xfrm>
            <a:off x="1775719" y="182275"/>
            <a:ext cx="1371098" cy="1702815"/>
          </a:xfrm>
          <a:prstGeom prst="rect">
            <a:avLst/>
          </a:prstGeom>
          <a:ln>
            <a:noFill/>
          </a:ln>
          <a:effectLst>
            <a:softEdge rad="112500"/>
          </a:effectLst>
        </p:spPr>
      </p:pic>
      <p:pic>
        <p:nvPicPr>
          <p:cNvPr id="13" name="Picture 12">
            <a:extLst>
              <a:ext uri="{FF2B5EF4-FFF2-40B4-BE49-F238E27FC236}">
                <a16:creationId xmlns:a16="http://schemas.microsoft.com/office/drawing/2014/main" id="{7FB00667-6E69-7CA2-56E1-CBB97119B130}"/>
              </a:ext>
            </a:extLst>
          </p:cNvPr>
          <p:cNvPicPr>
            <a:picLocks noChangeAspect="1"/>
          </p:cNvPicPr>
          <p:nvPr/>
        </p:nvPicPr>
        <p:blipFill>
          <a:blip r:embed="rId5"/>
          <a:srcRect t="14209"/>
          <a:stretch>
            <a:fillRect/>
          </a:stretch>
        </p:blipFill>
        <p:spPr>
          <a:xfrm>
            <a:off x="3529173" y="8102245"/>
            <a:ext cx="3163588" cy="1824349"/>
          </a:xfrm>
          <a:prstGeom prst="rect">
            <a:avLst/>
          </a:prstGeom>
          <a:ln>
            <a:noFill/>
          </a:ln>
          <a:effectLst>
            <a:softEdge rad="112500"/>
          </a:effectLst>
        </p:spPr>
      </p:pic>
      <p:pic>
        <p:nvPicPr>
          <p:cNvPr id="15" name="Picture 14">
            <a:extLst>
              <a:ext uri="{FF2B5EF4-FFF2-40B4-BE49-F238E27FC236}">
                <a16:creationId xmlns:a16="http://schemas.microsoft.com/office/drawing/2014/main" id="{EE3C545E-1C4B-A139-1F76-29B675207AF2}"/>
              </a:ext>
            </a:extLst>
          </p:cNvPr>
          <p:cNvPicPr>
            <a:picLocks noChangeAspect="1"/>
          </p:cNvPicPr>
          <p:nvPr/>
        </p:nvPicPr>
        <p:blipFill>
          <a:blip r:embed="rId6"/>
          <a:stretch>
            <a:fillRect/>
          </a:stretch>
        </p:blipFill>
        <p:spPr>
          <a:xfrm>
            <a:off x="4936230" y="235712"/>
            <a:ext cx="1756531" cy="1702814"/>
          </a:xfrm>
          <a:prstGeom prst="rect">
            <a:avLst/>
          </a:prstGeom>
          <a:ln>
            <a:noFill/>
          </a:ln>
          <a:effectLst>
            <a:softEdge rad="112500"/>
          </a:effectLst>
        </p:spPr>
      </p:pic>
      <p:pic>
        <p:nvPicPr>
          <p:cNvPr id="17" name="Picture 16">
            <a:extLst>
              <a:ext uri="{FF2B5EF4-FFF2-40B4-BE49-F238E27FC236}">
                <a16:creationId xmlns:a16="http://schemas.microsoft.com/office/drawing/2014/main" id="{B4471349-A791-FF3B-36AC-E69B3B02899C}"/>
              </a:ext>
            </a:extLst>
          </p:cNvPr>
          <p:cNvPicPr>
            <a:picLocks noChangeAspect="1"/>
          </p:cNvPicPr>
          <p:nvPr/>
        </p:nvPicPr>
        <p:blipFill>
          <a:blip r:embed="rId7"/>
          <a:stretch>
            <a:fillRect/>
          </a:stretch>
        </p:blipFill>
        <p:spPr>
          <a:xfrm>
            <a:off x="155611" y="3676905"/>
            <a:ext cx="2031446" cy="1476426"/>
          </a:xfrm>
          <a:prstGeom prst="rect">
            <a:avLst/>
          </a:prstGeom>
          <a:ln>
            <a:noFill/>
          </a:ln>
          <a:effectLst>
            <a:softEdge rad="112500"/>
          </a:effectLst>
        </p:spPr>
      </p:pic>
      <p:pic>
        <p:nvPicPr>
          <p:cNvPr id="19" name="Picture 18">
            <a:extLst>
              <a:ext uri="{FF2B5EF4-FFF2-40B4-BE49-F238E27FC236}">
                <a16:creationId xmlns:a16="http://schemas.microsoft.com/office/drawing/2014/main" id="{AF32DA4B-E38A-1635-B533-7775436CD984}"/>
              </a:ext>
            </a:extLst>
          </p:cNvPr>
          <p:cNvPicPr>
            <a:picLocks noChangeAspect="1"/>
          </p:cNvPicPr>
          <p:nvPr/>
        </p:nvPicPr>
        <p:blipFill>
          <a:blip r:embed="rId8"/>
          <a:stretch>
            <a:fillRect/>
          </a:stretch>
        </p:blipFill>
        <p:spPr>
          <a:xfrm>
            <a:off x="3313894" y="235712"/>
            <a:ext cx="1403298" cy="1508476"/>
          </a:xfrm>
          <a:prstGeom prst="rect">
            <a:avLst/>
          </a:prstGeom>
          <a:ln>
            <a:noFill/>
          </a:ln>
          <a:effectLst>
            <a:softEdge rad="112500"/>
          </a:effectLst>
        </p:spPr>
      </p:pic>
      <p:pic>
        <p:nvPicPr>
          <p:cNvPr id="21" name="Picture 20">
            <a:extLst>
              <a:ext uri="{FF2B5EF4-FFF2-40B4-BE49-F238E27FC236}">
                <a16:creationId xmlns:a16="http://schemas.microsoft.com/office/drawing/2014/main" id="{0972944F-604F-5F04-0107-E86E4111A0A1}"/>
              </a:ext>
            </a:extLst>
          </p:cNvPr>
          <p:cNvPicPr>
            <a:picLocks noChangeAspect="1"/>
          </p:cNvPicPr>
          <p:nvPr/>
        </p:nvPicPr>
        <p:blipFill>
          <a:blip r:embed="rId9"/>
          <a:stretch>
            <a:fillRect/>
          </a:stretch>
        </p:blipFill>
        <p:spPr>
          <a:xfrm>
            <a:off x="4964115" y="10031292"/>
            <a:ext cx="1700759" cy="1924996"/>
          </a:xfrm>
          <a:prstGeom prst="rect">
            <a:avLst/>
          </a:prstGeom>
          <a:ln>
            <a:noFill/>
          </a:ln>
          <a:effectLst>
            <a:softEdge rad="112500"/>
          </a:effectLst>
        </p:spPr>
      </p:pic>
      <p:pic>
        <p:nvPicPr>
          <p:cNvPr id="23" name="Picture 22">
            <a:extLst>
              <a:ext uri="{FF2B5EF4-FFF2-40B4-BE49-F238E27FC236}">
                <a16:creationId xmlns:a16="http://schemas.microsoft.com/office/drawing/2014/main" id="{96596CB5-E313-BBA3-7949-F428FA6E0D3F}"/>
              </a:ext>
            </a:extLst>
          </p:cNvPr>
          <p:cNvPicPr>
            <a:picLocks noChangeAspect="1"/>
          </p:cNvPicPr>
          <p:nvPr/>
        </p:nvPicPr>
        <p:blipFill>
          <a:blip r:embed="rId10"/>
          <a:stretch>
            <a:fillRect/>
          </a:stretch>
        </p:blipFill>
        <p:spPr>
          <a:xfrm>
            <a:off x="5644738" y="6024042"/>
            <a:ext cx="1012316" cy="1973505"/>
          </a:xfrm>
          <a:prstGeom prst="rect">
            <a:avLst/>
          </a:prstGeom>
          <a:ln>
            <a:noFill/>
          </a:ln>
          <a:effectLst>
            <a:softEdge rad="112500"/>
          </a:effectLst>
        </p:spPr>
      </p:pic>
      <p:pic>
        <p:nvPicPr>
          <p:cNvPr id="25" name="Picture 24">
            <a:extLst>
              <a:ext uri="{FF2B5EF4-FFF2-40B4-BE49-F238E27FC236}">
                <a16:creationId xmlns:a16="http://schemas.microsoft.com/office/drawing/2014/main" id="{039CBBED-E394-E1B8-F56F-87D28498A899}"/>
              </a:ext>
            </a:extLst>
          </p:cNvPr>
          <p:cNvPicPr>
            <a:picLocks noChangeAspect="1"/>
          </p:cNvPicPr>
          <p:nvPr/>
        </p:nvPicPr>
        <p:blipFill>
          <a:blip r:embed="rId11"/>
          <a:stretch>
            <a:fillRect/>
          </a:stretch>
        </p:blipFill>
        <p:spPr>
          <a:xfrm>
            <a:off x="155611" y="5357573"/>
            <a:ext cx="1411024" cy="2560274"/>
          </a:xfrm>
          <a:prstGeom prst="rect">
            <a:avLst/>
          </a:prstGeom>
          <a:ln>
            <a:noFill/>
          </a:ln>
          <a:effectLst>
            <a:softEdge rad="112500"/>
          </a:effectLst>
        </p:spPr>
      </p:pic>
      <p:pic>
        <p:nvPicPr>
          <p:cNvPr id="27" name="Picture 26">
            <a:extLst>
              <a:ext uri="{FF2B5EF4-FFF2-40B4-BE49-F238E27FC236}">
                <a16:creationId xmlns:a16="http://schemas.microsoft.com/office/drawing/2014/main" id="{B7167FC0-44A7-DA91-CA2D-B19D791F06AD}"/>
              </a:ext>
            </a:extLst>
          </p:cNvPr>
          <p:cNvPicPr>
            <a:picLocks noChangeAspect="1"/>
          </p:cNvPicPr>
          <p:nvPr/>
        </p:nvPicPr>
        <p:blipFill>
          <a:blip r:embed="rId12"/>
          <a:stretch>
            <a:fillRect/>
          </a:stretch>
        </p:blipFill>
        <p:spPr>
          <a:xfrm>
            <a:off x="155611" y="8031729"/>
            <a:ext cx="1069957" cy="2327280"/>
          </a:xfrm>
          <a:prstGeom prst="rect">
            <a:avLst/>
          </a:prstGeom>
          <a:ln>
            <a:noFill/>
          </a:ln>
          <a:effectLst>
            <a:softEdge rad="112500"/>
          </a:effectLst>
        </p:spPr>
      </p:pic>
      <p:pic>
        <p:nvPicPr>
          <p:cNvPr id="29" name="Picture 28">
            <a:extLst>
              <a:ext uri="{FF2B5EF4-FFF2-40B4-BE49-F238E27FC236}">
                <a16:creationId xmlns:a16="http://schemas.microsoft.com/office/drawing/2014/main" id="{0C71C9E0-2F10-3BF7-05D2-3E71DF5D4846}"/>
              </a:ext>
            </a:extLst>
          </p:cNvPr>
          <p:cNvPicPr>
            <a:picLocks noChangeAspect="1"/>
          </p:cNvPicPr>
          <p:nvPr/>
        </p:nvPicPr>
        <p:blipFill>
          <a:blip r:embed="rId13"/>
          <a:stretch>
            <a:fillRect/>
          </a:stretch>
        </p:blipFill>
        <p:spPr>
          <a:xfrm>
            <a:off x="137298" y="10439776"/>
            <a:ext cx="2187446" cy="1569442"/>
          </a:xfrm>
          <a:prstGeom prst="rect">
            <a:avLst/>
          </a:prstGeom>
          <a:ln>
            <a:noFill/>
          </a:ln>
          <a:effectLst>
            <a:softEdge rad="112500"/>
          </a:effectLst>
        </p:spPr>
      </p:pic>
      <p:pic>
        <p:nvPicPr>
          <p:cNvPr id="31" name="Picture 30">
            <a:extLst>
              <a:ext uri="{FF2B5EF4-FFF2-40B4-BE49-F238E27FC236}">
                <a16:creationId xmlns:a16="http://schemas.microsoft.com/office/drawing/2014/main" id="{7996006F-FA8F-3C2E-2B84-CF658836204F}"/>
              </a:ext>
            </a:extLst>
          </p:cNvPr>
          <p:cNvPicPr>
            <a:picLocks noChangeAspect="1"/>
          </p:cNvPicPr>
          <p:nvPr/>
        </p:nvPicPr>
        <p:blipFill>
          <a:blip r:embed="rId14"/>
          <a:stretch>
            <a:fillRect/>
          </a:stretch>
        </p:blipFill>
        <p:spPr>
          <a:xfrm>
            <a:off x="1356269" y="8028275"/>
            <a:ext cx="965786" cy="1299570"/>
          </a:xfrm>
          <a:prstGeom prst="rect">
            <a:avLst/>
          </a:prstGeom>
          <a:ln>
            <a:noFill/>
          </a:ln>
          <a:effectLst>
            <a:softEdge rad="112500"/>
          </a:effectLst>
        </p:spPr>
      </p:pic>
      <p:pic>
        <p:nvPicPr>
          <p:cNvPr id="33" name="Picture 32">
            <a:extLst>
              <a:ext uri="{FF2B5EF4-FFF2-40B4-BE49-F238E27FC236}">
                <a16:creationId xmlns:a16="http://schemas.microsoft.com/office/drawing/2014/main" id="{3DD108E2-F286-4279-5541-18A50572CC8A}"/>
              </a:ext>
            </a:extLst>
          </p:cNvPr>
          <p:cNvPicPr>
            <a:picLocks noChangeAspect="1"/>
          </p:cNvPicPr>
          <p:nvPr/>
        </p:nvPicPr>
        <p:blipFill>
          <a:blip r:embed="rId15"/>
          <a:stretch>
            <a:fillRect/>
          </a:stretch>
        </p:blipFill>
        <p:spPr>
          <a:xfrm>
            <a:off x="2390635" y="8102244"/>
            <a:ext cx="1069957" cy="1824350"/>
          </a:xfrm>
          <a:prstGeom prst="rect">
            <a:avLst/>
          </a:prstGeom>
          <a:ln>
            <a:noFill/>
          </a:ln>
          <a:effectLst>
            <a:softEdge rad="112500"/>
          </a:effectLst>
        </p:spPr>
      </p:pic>
      <p:pic>
        <p:nvPicPr>
          <p:cNvPr id="35" name="Picture 34">
            <a:extLst>
              <a:ext uri="{FF2B5EF4-FFF2-40B4-BE49-F238E27FC236}">
                <a16:creationId xmlns:a16="http://schemas.microsoft.com/office/drawing/2014/main" id="{391482B9-3B7D-DB83-3ECB-399F6976F5DD}"/>
              </a:ext>
            </a:extLst>
          </p:cNvPr>
          <p:cNvPicPr>
            <a:picLocks noChangeAspect="1"/>
          </p:cNvPicPr>
          <p:nvPr/>
        </p:nvPicPr>
        <p:blipFill>
          <a:blip r:embed="rId16"/>
          <a:stretch>
            <a:fillRect/>
          </a:stretch>
        </p:blipFill>
        <p:spPr>
          <a:xfrm>
            <a:off x="4230968" y="6024042"/>
            <a:ext cx="1202121" cy="1924138"/>
          </a:xfrm>
          <a:prstGeom prst="rect">
            <a:avLst/>
          </a:prstGeom>
          <a:ln>
            <a:noFill/>
          </a:ln>
          <a:effectLst>
            <a:softEdge rad="112500"/>
          </a:effectLst>
        </p:spPr>
      </p:pic>
      <p:sp>
        <p:nvSpPr>
          <p:cNvPr id="36" name="Rectangle 35">
            <a:extLst>
              <a:ext uri="{FF2B5EF4-FFF2-40B4-BE49-F238E27FC236}">
                <a16:creationId xmlns:a16="http://schemas.microsoft.com/office/drawing/2014/main" id="{51AEEBD8-8798-5CFD-548A-F3603AA58C79}"/>
              </a:ext>
            </a:extLst>
          </p:cNvPr>
          <p:cNvSpPr/>
          <p:nvPr/>
        </p:nvSpPr>
        <p:spPr>
          <a:xfrm>
            <a:off x="1608642" y="7316528"/>
            <a:ext cx="2444900" cy="646331"/>
          </a:xfrm>
          <a:prstGeom prst="rect">
            <a:avLst/>
          </a:prstGeom>
          <a:noFill/>
        </p:spPr>
        <p:txBody>
          <a:bodyPr wrap="none" lIns="91440" tIns="45720" rIns="91440" bIns="45720">
            <a:spAutoFit/>
          </a:bodyPr>
          <a:lstStyle/>
          <a:p>
            <a:pPr algn="ctr"/>
            <a:r>
              <a:rPr lang="en-GB" sz="3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Resilience</a:t>
            </a:r>
          </a:p>
        </p:txBody>
      </p:sp>
      <p:sp>
        <p:nvSpPr>
          <p:cNvPr id="37" name="Rectangle 36">
            <a:extLst>
              <a:ext uri="{FF2B5EF4-FFF2-40B4-BE49-F238E27FC236}">
                <a16:creationId xmlns:a16="http://schemas.microsoft.com/office/drawing/2014/main" id="{826DE434-73D8-9144-9131-EAE80E112BC0}"/>
              </a:ext>
            </a:extLst>
          </p:cNvPr>
          <p:cNvSpPr/>
          <p:nvPr/>
        </p:nvSpPr>
        <p:spPr>
          <a:xfrm>
            <a:off x="2613140" y="2113360"/>
            <a:ext cx="3648756" cy="923330"/>
          </a:xfrm>
          <a:prstGeom prst="rect">
            <a:avLst/>
          </a:prstGeom>
          <a:noFill/>
        </p:spPr>
        <p:txBody>
          <a:bodyPr wrap="none" lIns="91440" tIns="45720" rIns="91440" bIns="45720">
            <a:spAutoFit/>
          </a:bodyPr>
          <a:lstStyle/>
          <a:p>
            <a:pPr algn="ctr"/>
            <a:r>
              <a:rPr lang="en-GB"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Teamwork</a:t>
            </a:r>
          </a:p>
        </p:txBody>
      </p:sp>
      <p:sp>
        <p:nvSpPr>
          <p:cNvPr id="38" name="Rectangle 37">
            <a:extLst>
              <a:ext uri="{FF2B5EF4-FFF2-40B4-BE49-F238E27FC236}">
                <a16:creationId xmlns:a16="http://schemas.microsoft.com/office/drawing/2014/main" id="{41161422-BBDA-6067-E12A-8101FAF97D27}"/>
              </a:ext>
            </a:extLst>
          </p:cNvPr>
          <p:cNvSpPr/>
          <p:nvPr/>
        </p:nvSpPr>
        <p:spPr>
          <a:xfrm>
            <a:off x="0" y="2924929"/>
            <a:ext cx="4292611" cy="646331"/>
          </a:xfrm>
          <a:prstGeom prst="rect">
            <a:avLst/>
          </a:prstGeom>
          <a:noFill/>
        </p:spPr>
        <p:txBody>
          <a:bodyPr wrap="square" lIns="91440" tIns="45720" rIns="91440" bIns="45720">
            <a:spAutoFit/>
          </a:bodyPr>
          <a:lstStyle/>
          <a:p>
            <a:pPr algn="ctr"/>
            <a:r>
              <a:rPr lang="en-GB" sz="3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Encouragement</a:t>
            </a:r>
          </a:p>
        </p:txBody>
      </p:sp>
      <p:sp>
        <p:nvSpPr>
          <p:cNvPr id="39" name="Rectangle 38">
            <a:extLst>
              <a:ext uri="{FF2B5EF4-FFF2-40B4-BE49-F238E27FC236}">
                <a16:creationId xmlns:a16="http://schemas.microsoft.com/office/drawing/2014/main" id="{181860CC-04FE-D01E-6CED-E6CCE83457B3}"/>
              </a:ext>
            </a:extLst>
          </p:cNvPr>
          <p:cNvSpPr/>
          <p:nvPr/>
        </p:nvSpPr>
        <p:spPr>
          <a:xfrm>
            <a:off x="2539714" y="3899380"/>
            <a:ext cx="1447833" cy="923330"/>
          </a:xfrm>
          <a:prstGeom prst="rect">
            <a:avLst/>
          </a:prstGeom>
          <a:noFill/>
        </p:spPr>
        <p:txBody>
          <a:bodyPr wrap="none" lIns="91440" tIns="45720" rIns="91440" bIns="45720">
            <a:spAutoFit/>
          </a:bodyPr>
          <a:lstStyle/>
          <a:p>
            <a:pPr algn="ctr"/>
            <a:r>
              <a:rPr lang="en-GB"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S</a:t>
            </a:r>
            <a:r>
              <a:rPr lang="en-GB"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kill</a:t>
            </a:r>
          </a:p>
        </p:txBody>
      </p:sp>
      <p:pic>
        <p:nvPicPr>
          <p:cNvPr id="41" name="Picture 40">
            <a:extLst>
              <a:ext uri="{FF2B5EF4-FFF2-40B4-BE49-F238E27FC236}">
                <a16:creationId xmlns:a16="http://schemas.microsoft.com/office/drawing/2014/main" id="{00E0651C-23C1-D794-97E9-2B461CB9BCA2}"/>
              </a:ext>
            </a:extLst>
          </p:cNvPr>
          <p:cNvPicPr>
            <a:picLocks noChangeAspect="1"/>
          </p:cNvPicPr>
          <p:nvPr/>
        </p:nvPicPr>
        <p:blipFill>
          <a:blip r:embed="rId17"/>
          <a:stretch>
            <a:fillRect/>
          </a:stretch>
        </p:blipFill>
        <p:spPr>
          <a:xfrm>
            <a:off x="2045095" y="5262239"/>
            <a:ext cx="1796798" cy="1786413"/>
          </a:xfrm>
          <a:prstGeom prst="rect">
            <a:avLst/>
          </a:prstGeom>
          <a:ln>
            <a:noFill/>
          </a:ln>
          <a:effectLst>
            <a:softEdge rad="112500"/>
          </a:effectLst>
        </p:spPr>
      </p:pic>
      <p:sp>
        <p:nvSpPr>
          <p:cNvPr id="42" name="TextBox 41">
            <a:extLst>
              <a:ext uri="{FF2B5EF4-FFF2-40B4-BE49-F238E27FC236}">
                <a16:creationId xmlns:a16="http://schemas.microsoft.com/office/drawing/2014/main" id="{7CA4DD39-EE80-89B1-6299-E51AAF9AD71C}"/>
              </a:ext>
            </a:extLst>
          </p:cNvPr>
          <p:cNvSpPr txBox="1"/>
          <p:nvPr/>
        </p:nvSpPr>
        <p:spPr>
          <a:xfrm>
            <a:off x="2624083" y="6742645"/>
            <a:ext cx="522733" cy="200055"/>
          </a:xfrm>
          <a:prstGeom prst="rect">
            <a:avLst/>
          </a:prstGeom>
          <a:noFill/>
        </p:spPr>
        <p:txBody>
          <a:bodyPr wrap="square" rtlCol="0">
            <a:spAutoFit/>
          </a:bodyPr>
          <a:lstStyle/>
          <a:p>
            <a:r>
              <a:rPr lang="en-GB" sz="700" b="1" dirty="0">
                <a:solidFill>
                  <a:schemeClr val="bg1"/>
                </a:solidFill>
              </a:rPr>
              <a:t>Robins</a:t>
            </a:r>
          </a:p>
        </p:txBody>
      </p:sp>
      <p:sp>
        <p:nvSpPr>
          <p:cNvPr id="43" name="Rectangle: Rounded Corners 42">
            <a:extLst>
              <a:ext uri="{FF2B5EF4-FFF2-40B4-BE49-F238E27FC236}">
                <a16:creationId xmlns:a16="http://schemas.microsoft.com/office/drawing/2014/main" id="{FA40066B-FA0D-7E69-A382-2DE2176E4169}"/>
              </a:ext>
            </a:extLst>
          </p:cNvPr>
          <p:cNvSpPr/>
          <p:nvPr/>
        </p:nvSpPr>
        <p:spPr>
          <a:xfrm>
            <a:off x="2571412" y="10131552"/>
            <a:ext cx="2255924" cy="1877666"/>
          </a:xfrm>
          <a:prstGeom prst="round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bg1"/>
                </a:solidFill>
              </a:rPr>
              <a:t>A huge thank you to Mrs Nicholson, Mrs Hamilton, Mrs Parker Natalie, Roberta, and Nadine for all of your help. </a:t>
            </a:r>
          </a:p>
        </p:txBody>
      </p:sp>
    </p:spTree>
    <p:extLst>
      <p:ext uri="{BB962C8B-B14F-4D97-AF65-F5344CB8AC3E}">
        <p14:creationId xmlns:p14="http://schemas.microsoft.com/office/powerpoint/2010/main" val="3210094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D0A6920-87D5-C513-13F3-DBF450B3A934}"/>
              </a:ext>
            </a:extLst>
          </p:cNvPr>
          <p:cNvSpPr/>
          <p:nvPr/>
        </p:nvSpPr>
        <p:spPr>
          <a:xfrm>
            <a:off x="642844" y="259694"/>
            <a:ext cx="4190570" cy="954107"/>
          </a:xfrm>
          <a:prstGeom prst="rect">
            <a:avLst/>
          </a:prstGeom>
          <a:noFill/>
        </p:spPr>
        <p:txBody>
          <a:bodyPr wrap="none" lIns="91440" tIns="45720" rIns="91440" bIns="45720">
            <a:spAutoFit/>
          </a:bodyPr>
          <a:lstStyle/>
          <a:p>
            <a:pPr algn="ctr"/>
            <a:r>
              <a:rPr lang="en-GB" sz="2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Week 2 - </a:t>
            </a:r>
            <a:r>
              <a:rPr lang="en-GB"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cross-country</a:t>
            </a:r>
          </a:p>
          <a:p>
            <a:pPr algn="ctr"/>
            <a:r>
              <a:rPr lang="en-GB"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September 2026</a:t>
            </a:r>
          </a:p>
        </p:txBody>
      </p:sp>
      <p:pic>
        <p:nvPicPr>
          <p:cNvPr id="7" name="Picture 6">
            <a:extLst>
              <a:ext uri="{FF2B5EF4-FFF2-40B4-BE49-F238E27FC236}">
                <a16:creationId xmlns:a16="http://schemas.microsoft.com/office/drawing/2014/main" id="{F76C7298-766B-FCBA-DFBD-324EF5530842}"/>
              </a:ext>
            </a:extLst>
          </p:cNvPr>
          <p:cNvPicPr>
            <a:picLocks noChangeAspect="1"/>
          </p:cNvPicPr>
          <p:nvPr/>
        </p:nvPicPr>
        <p:blipFill>
          <a:blip r:embed="rId2"/>
          <a:stretch>
            <a:fillRect/>
          </a:stretch>
        </p:blipFill>
        <p:spPr>
          <a:xfrm>
            <a:off x="5519888" y="250550"/>
            <a:ext cx="908383" cy="963251"/>
          </a:xfrm>
          <a:prstGeom prst="rect">
            <a:avLst/>
          </a:prstGeom>
          <a:ln>
            <a:noFill/>
          </a:ln>
          <a:effectLst>
            <a:softEdge rad="112500"/>
          </a:effectLst>
        </p:spPr>
      </p:pic>
      <p:pic>
        <p:nvPicPr>
          <p:cNvPr id="9" name="Picture 8">
            <a:extLst>
              <a:ext uri="{FF2B5EF4-FFF2-40B4-BE49-F238E27FC236}">
                <a16:creationId xmlns:a16="http://schemas.microsoft.com/office/drawing/2014/main" id="{AEF7D545-5BC8-AC22-EA52-DAD42640A86E}"/>
              </a:ext>
            </a:extLst>
          </p:cNvPr>
          <p:cNvPicPr>
            <a:picLocks noChangeAspect="1"/>
          </p:cNvPicPr>
          <p:nvPr/>
        </p:nvPicPr>
        <p:blipFill>
          <a:blip r:embed="rId3"/>
          <a:stretch>
            <a:fillRect/>
          </a:stretch>
        </p:blipFill>
        <p:spPr>
          <a:xfrm>
            <a:off x="169590" y="1394460"/>
            <a:ext cx="3952545" cy="2061310"/>
          </a:xfrm>
          <a:prstGeom prst="rect">
            <a:avLst/>
          </a:prstGeom>
          <a:ln>
            <a:noFill/>
          </a:ln>
          <a:effectLst>
            <a:softEdge rad="112500"/>
          </a:effectLst>
        </p:spPr>
      </p:pic>
      <p:pic>
        <p:nvPicPr>
          <p:cNvPr id="11" name="Picture 10">
            <a:extLst>
              <a:ext uri="{FF2B5EF4-FFF2-40B4-BE49-F238E27FC236}">
                <a16:creationId xmlns:a16="http://schemas.microsoft.com/office/drawing/2014/main" id="{EFEF52A5-20ED-6916-95B4-FF5D728553DC}"/>
              </a:ext>
            </a:extLst>
          </p:cNvPr>
          <p:cNvPicPr>
            <a:picLocks noChangeAspect="1"/>
          </p:cNvPicPr>
          <p:nvPr/>
        </p:nvPicPr>
        <p:blipFill>
          <a:blip r:embed="rId4"/>
          <a:stretch>
            <a:fillRect/>
          </a:stretch>
        </p:blipFill>
        <p:spPr>
          <a:xfrm>
            <a:off x="3205768" y="2986974"/>
            <a:ext cx="3482642" cy="1508891"/>
          </a:xfrm>
          <a:prstGeom prst="rect">
            <a:avLst/>
          </a:prstGeom>
          <a:ln>
            <a:noFill/>
          </a:ln>
          <a:effectLst>
            <a:softEdge rad="112500"/>
          </a:effectLst>
        </p:spPr>
      </p:pic>
      <p:pic>
        <p:nvPicPr>
          <p:cNvPr id="13" name="Picture 12">
            <a:extLst>
              <a:ext uri="{FF2B5EF4-FFF2-40B4-BE49-F238E27FC236}">
                <a16:creationId xmlns:a16="http://schemas.microsoft.com/office/drawing/2014/main" id="{514EF901-AC91-8641-1D3E-351D6A19E7AC}"/>
              </a:ext>
            </a:extLst>
          </p:cNvPr>
          <p:cNvPicPr>
            <a:picLocks noChangeAspect="1"/>
          </p:cNvPicPr>
          <p:nvPr/>
        </p:nvPicPr>
        <p:blipFill>
          <a:blip r:embed="rId5"/>
          <a:stretch>
            <a:fillRect/>
          </a:stretch>
        </p:blipFill>
        <p:spPr>
          <a:xfrm>
            <a:off x="104726" y="4604042"/>
            <a:ext cx="6648547" cy="1733575"/>
          </a:xfrm>
          <a:prstGeom prst="rect">
            <a:avLst/>
          </a:prstGeom>
          <a:ln>
            <a:noFill/>
          </a:ln>
          <a:effectLst>
            <a:softEdge rad="112500"/>
          </a:effectLst>
        </p:spPr>
      </p:pic>
      <p:sp>
        <p:nvSpPr>
          <p:cNvPr id="14" name="Rectangle: Rounded Corners 13">
            <a:extLst>
              <a:ext uri="{FF2B5EF4-FFF2-40B4-BE49-F238E27FC236}">
                <a16:creationId xmlns:a16="http://schemas.microsoft.com/office/drawing/2014/main" id="{37952554-0300-F014-422D-944F399EBCE4}"/>
              </a:ext>
            </a:extLst>
          </p:cNvPr>
          <p:cNvSpPr/>
          <p:nvPr/>
        </p:nvSpPr>
        <p:spPr>
          <a:xfrm>
            <a:off x="4198620" y="1394460"/>
            <a:ext cx="2415540" cy="149709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And we beat the record! –what a  beautiful morning for our 47 runners on Friday!</a:t>
            </a:r>
          </a:p>
        </p:txBody>
      </p:sp>
      <p:sp>
        <p:nvSpPr>
          <p:cNvPr id="16" name="Rectangle: Rounded Corners 15">
            <a:extLst>
              <a:ext uri="{FF2B5EF4-FFF2-40B4-BE49-F238E27FC236}">
                <a16:creationId xmlns:a16="http://schemas.microsoft.com/office/drawing/2014/main" id="{F1DB9AE5-8EC7-8520-BF3F-94537A26B942}"/>
              </a:ext>
            </a:extLst>
          </p:cNvPr>
          <p:cNvSpPr/>
          <p:nvPr/>
        </p:nvSpPr>
        <p:spPr>
          <a:xfrm>
            <a:off x="169590" y="3563947"/>
            <a:ext cx="2916510" cy="93191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The challenge was to try and just slow down and not stop whilst running! They did well!  Well done! </a:t>
            </a:r>
          </a:p>
        </p:txBody>
      </p:sp>
      <p:sp>
        <p:nvSpPr>
          <p:cNvPr id="17" name="Rectangle: Rounded Corners 16">
            <a:extLst>
              <a:ext uri="{FF2B5EF4-FFF2-40B4-BE49-F238E27FC236}">
                <a16:creationId xmlns:a16="http://schemas.microsoft.com/office/drawing/2014/main" id="{1AEB85F6-0F06-A856-E7B7-6DBBDC703122}"/>
              </a:ext>
            </a:extLst>
          </p:cNvPr>
          <p:cNvSpPr/>
          <p:nvPr/>
        </p:nvSpPr>
        <p:spPr>
          <a:xfrm>
            <a:off x="1537287" y="7328535"/>
            <a:ext cx="5076873" cy="524563"/>
          </a:xfrm>
          <a:prstGeom prst="round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A win and a draw in our first netball league! </a:t>
            </a:r>
          </a:p>
        </p:txBody>
      </p:sp>
      <p:pic>
        <p:nvPicPr>
          <p:cNvPr id="19" name="Picture 18">
            <a:extLst>
              <a:ext uri="{FF2B5EF4-FFF2-40B4-BE49-F238E27FC236}">
                <a16:creationId xmlns:a16="http://schemas.microsoft.com/office/drawing/2014/main" id="{0BD89BDB-A109-D79A-AA87-577C8A4CEEB3}"/>
              </a:ext>
            </a:extLst>
          </p:cNvPr>
          <p:cNvPicPr>
            <a:picLocks noChangeAspect="1"/>
          </p:cNvPicPr>
          <p:nvPr/>
        </p:nvPicPr>
        <p:blipFill>
          <a:blip r:embed="rId6"/>
          <a:srcRect l="9558" t="4678"/>
          <a:stretch>
            <a:fillRect/>
          </a:stretch>
        </p:blipFill>
        <p:spPr>
          <a:xfrm>
            <a:off x="240776" y="6598920"/>
            <a:ext cx="1187171" cy="1371741"/>
          </a:xfrm>
          <a:prstGeom prst="rect">
            <a:avLst/>
          </a:prstGeom>
          <a:ln>
            <a:noFill/>
          </a:ln>
          <a:effectLst>
            <a:softEdge rad="112500"/>
          </a:effectLst>
        </p:spPr>
      </p:pic>
      <p:pic>
        <p:nvPicPr>
          <p:cNvPr id="21" name="Picture 20">
            <a:extLst>
              <a:ext uri="{FF2B5EF4-FFF2-40B4-BE49-F238E27FC236}">
                <a16:creationId xmlns:a16="http://schemas.microsoft.com/office/drawing/2014/main" id="{0C5EAF17-5AB0-01CE-D664-39674109BF5B}"/>
              </a:ext>
            </a:extLst>
          </p:cNvPr>
          <p:cNvPicPr>
            <a:picLocks noChangeAspect="1"/>
          </p:cNvPicPr>
          <p:nvPr/>
        </p:nvPicPr>
        <p:blipFill>
          <a:blip r:embed="rId7"/>
          <a:stretch>
            <a:fillRect/>
          </a:stretch>
        </p:blipFill>
        <p:spPr>
          <a:xfrm>
            <a:off x="169590" y="8091090"/>
            <a:ext cx="3640410" cy="2935475"/>
          </a:xfrm>
          <a:prstGeom prst="rect">
            <a:avLst/>
          </a:prstGeom>
          <a:ln>
            <a:noFill/>
          </a:ln>
          <a:effectLst>
            <a:softEdge rad="112500"/>
          </a:effectLst>
        </p:spPr>
      </p:pic>
      <p:sp>
        <p:nvSpPr>
          <p:cNvPr id="22" name="Rectangle: Rounded Corners 21">
            <a:extLst>
              <a:ext uri="{FF2B5EF4-FFF2-40B4-BE49-F238E27FC236}">
                <a16:creationId xmlns:a16="http://schemas.microsoft.com/office/drawing/2014/main" id="{0231D7BF-8D21-F54C-1482-F770FACEE5EF}"/>
              </a:ext>
            </a:extLst>
          </p:cNvPr>
          <p:cNvSpPr/>
          <p:nvPr/>
        </p:nvSpPr>
        <p:spPr>
          <a:xfrm>
            <a:off x="2545080" y="9768840"/>
            <a:ext cx="4069080" cy="2263140"/>
          </a:xfrm>
          <a:prstGeom prst="round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bg1"/>
                </a:solidFill>
              </a:rPr>
              <a:t>Perran-ar-Worthal faced two other schools last Wednesday; Constantine &amp; Kennal Vale. The first week is always quite nerve-wracking, but these girls fell into a fantastic rhythm and created quick successful passing patterns. Our calm and collected GS, scored 9 shots in the first match. The second match was a bit more intense, with our girls having to take some challenging referee calls. To be able to show this amount of sportspersonship at this age is a credit to these girls! Thank you so much to Katherine and our deputy coach Ember for all your coaching tips encouragement and support! Well done girls! </a:t>
            </a:r>
          </a:p>
        </p:txBody>
      </p:sp>
      <p:pic>
        <p:nvPicPr>
          <p:cNvPr id="24" name="Picture 23">
            <a:extLst>
              <a:ext uri="{FF2B5EF4-FFF2-40B4-BE49-F238E27FC236}">
                <a16:creationId xmlns:a16="http://schemas.microsoft.com/office/drawing/2014/main" id="{746F9407-9DB5-7D16-6C9E-8CBC6E744428}"/>
              </a:ext>
            </a:extLst>
          </p:cNvPr>
          <p:cNvPicPr>
            <a:picLocks noChangeAspect="1"/>
          </p:cNvPicPr>
          <p:nvPr/>
        </p:nvPicPr>
        <p:blipFill>
          <a:blip r:embed="rId8"/>
          <a:stretch>
            <a:fillRect/>
          </a:stretch>
        </p:blipFill>
        <p:spPr>
          <a:xfrm>
            <a:off x="5891484" y="7984648"/>
            <a:ext cx="796926" cy="783644"/>
          </a:xfrm>
          <a:prstGeom prst="rect">
            <a:avLst/>
          </a:prstGeom>
        </p:spPr>
      </p:pic>
      <p:sp>
        <p:nvSpPr>
          <p:cNvPr id="25" name="Rectangle: Rounded Corners 24">
            <a:extLst>
              <a:ext uri="{FF2B5EF4-FFF2-40B4-BE49-F238E27FC236}">
                <a16:creationId xmlns:a16="http://schemas.microsoft.com/office/drawing/2014/main" id="{EB89B823-4354-A721-5EC4-8E33AF2A2B57}"/>
              </a:ext>
            </a:extLst>
          </p:cNvPr>
          <p:cNvSpPr/>
          <p:nvPr/>
        </p:nvSpPr>
        <p:spPr>
          <a:xfrm>
            <a:off x="3977640" y="8091090"/>
            <a:ext cx="1828800" cy="1555830"/>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rPr>
              <a:t>At Perran-ar-Worthal, PE behaviour attributes are taught and celebrated. These girls showed them all; resilience, </a:t>
            </a:r>
            <a:r>
              <a:rPr lang="en-GB" sz="1000" dirty="0" err="1">
                <a:solidFill>
                  <a:schemeClr val="bg1"/>
                </a:solidFill>
              </a:rPr>
              <a:t>sportpersonship</a:t>
            </a:r>
            <a:r>
              <a:rPr lang="en-GB" sz="1000" dirty="0">
                <a:solidFill>
                  <a:schemeClr val="bg1"/>
                </a:solidFill>
              </a:rPr>
              <a:t>. respect, personal best, passion &amp; cooperation. </a:t>
            </a:r>
          </a:p>
        </p:txBody>
      </p:sp>
      <p:sp>
        <p:nvSpPr>
          <p:cNvPr id="29" name="Rectangle 28">
            <a:extLst>
              <a:ext uri="{FF2B5EF4-FFF2-40B4-BE49-F238E27FC236}">
                <a16:creationId xmlns:a16="http://schemas.microsoft.com/office/drawing/2014/main" id="{6CC08125-7C2B-FA22-3F21-A2DBA141727E}"/>
              </a:ext>
            </a:extLst>
          </p:cNvPr>
          <p:cNvSpPr/>
          <p:nvPr/>
        </p:nvSpPr>
        <p:spPr>
          <a:xfrm>
            <a:off x="1397466" y="6323120"/>
            <a:ext cx="4751766" cy="954107"/>
          </a:xfrm>
          <a:prstGeom prst="rect">
            <a:avLst/>
          </a:prstGeom>
          <a:noFill/>
        </p:spPr>
        <p:txBody>
          <a:bodyPr wrap="square" lIns="91440" tIns="45720" rIns="91440" bIns="45720">
            <a:spAutoFit/>
          </a:bodyPr>
          <a:lstStyle/>
          <a:p>
            <a:pPr algn="ctr"/>
            <a:r>
              <a:rPr lang="en-GB" sz="2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Year 6 Netball Leagues September 2026</a:t>
            </a:r>
            <a:endParaRPr lang="en-GB"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866518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EE19740-7A07-F061-3BDA-181CC61568D2}"/>
              </a:ext>
            </a:extLst>
          </p:cNvPr>
          <p:cNvPicPr>
            <a:picLocks noChangeAspect="1"/>
          </p:cNvPicPr>
          <p:nvPr/>
        </p:nvPicPr>
        <p:blipFill>
          <a:blip r:embed="rId2"/>
          <a:stretch>
            <a:fillRect/>
          </a:stretch>
        </p:blipFill>
        <p:spPr>
          <a:xfrm>
            <a:off x="5517761" y="85041"/>
            <a:ext cx="1105076" cy="1105076"/>
          </a:xfrm>
          <a:prstGeom prst="rect">
            <a:avLst/>
          </a:prstGeom>
          <a:ln>
            <a:noFill/>
          </a:ln>
          <a:effectLst>
            <a:softEdge rad="112500"/>
          </a:effectLst>
        </p:spPr>
      </p:pic>
      <p:sp>
        <p:nvSpPr>
          <p:cNvPr id="7" name="Rectangle 6">
            <a:extLst>
              <a:ext uri="{FF2B5EF4-FFF2-40B4-BE49-F238E27FC236}">
                <a16:creationId xmlns:a16="http://schemas.microsoft.com/office/drawing/2014/main" id="{06A43C91-3749-8F03-E250-D0840C79DCBE}"/>
              </a:ext>
            </a:extLst>
          </p:cNvPr>
          <p:cNvSpPr/>
          <p:nvPr/>
        </p:nvSpPr>
        <p:spPr>
          <a:xfrm>
            <a:off x="188252" y="119720"/>
            <a:ext cx="4751766" cy="954107"/>
          </a:xfrm>
          <a:prstGeom prst="rect">
            <a:avLst/>
          </a:prstGeom>
          <a:noFill/>
        </p:spPr>
        <p:txBody>
          <a:bodyPr wrap="square" lIns="91440" tIns="45720" rIns="91440" bIns="45720">
            <a:spAutoFit/>
          </a:bodyPr>
          <a:lstStyle/>
          <a:p>
            <a:pPr algn="ctr"/>
            <a:r>
              <a:rPr lang="en-GB" sz="2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Year 4 football qualifier.</a:t>
            </a:r>
            <a:endParaRPr lang="en-GB"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a:p>
            <a:pPr algn="ctr"/>
            <a:r>
              <a:rPr lang="en-GB"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September 2026</a:t>
            </a:r>
          </a:p>
        </p:txBody>
      </p:sp>
      <p:pic>
        <p:nvPicPr>
          <p:cNvPr id="9" name="Picture 8">
            <a:extLst>
              <a:ext uri="{FF2B5EF4-FFF2-40B4-BE49-F238E27FC236}">
                <a16:creationId xmlns:a16="http://schemas.microsoft.com/office/drawing/2014/main" id="{D791B162-307C-E577-3646-7084EF081168}"/>
              </a:ext>
            </a:extLst>
          </p:cNvPr>
          <p:cNvPicPr>
            <a:picLocks noChangeAspect="1"/>
          </p:cNvPicPr>
          <p:nvPr/>
        </p:nvPicPr>
        <p:blipFill>
          <a:blip r:embed="rId3"/>
          <a:stretch>
            <a:fillRect/>
          </a:stretch>
        </p:blipFill>
        <p:spPr>
          <a:xfrm>
            <a:off x="268379" y="1351317"/>
            <a:ext cx="1329088" cy="1695564"/>
          </a:xfrm>
          <a:prstGeom prst="rect">
            <a:avLst/>
          </a:prstGeom>
          <a:ln>
            <a:noFill/>
          </a:ln>
          <a:effectLst>
            <a:softEdge rad="112500"/>
          </a:effectLst>
        </p:spPr>
      </p:pic>
      <p:pic>
        <p:nvPicPr>
          <p:cNvPr id="11" name="Picture 10">
            <a:extLst>
              <a:ext uri="{FF2B5EF4-FFF2-40B4-BE49-F238E27FC236}">
                <a16:creationId xmlns:a16="http://schemas.microsoft.com/office/drawing/2014/main" id="{D2765B04-5BC3-AF5B-013F-39CFE1B69C3D}"/>
              </a:ext>
            </a:extLst>
          </p:cNvPr>
          <p:cNvPicPr>
            <a:picLocks noChangeAspect="1"/>
          </p:cNvPicPr>
          <p:nvPr/>
        </p:nvPicPr>
        <p:blipFill>
          <a:blip r:embed="rId4"/>
          <a:stretch>
            <a:fillRect/>
          </a:stretch>
        </p:blipFill>
        <p:spPr>
          <a:xfrm>
            <a:off x="5597747" y="1536973"/>
            <a:ext cx="1100233" cy="1695564"/>
          </a:xfrm>
          <a:prstGeom prst="rect">
            <a:avLst/>
          </a:prstGeom>
          <a:ln>
            <a:noFill/>
          </a:ln>
          <a:effectLst>
            <a:softEdge rad="112500"/>
          </a:effectLst>
        </p:spPr>
      </p:pic>
      <p:pic>
        <p:nvPicPr>
          <p:cNvPr id="13" name="Picture 12">
            <a:extLst>
              <a:ext uri="{FF2B5EF4-FFF2-40B4-BE49-F238E27FC236}">
                <a16:creationId xmlns:a16="http://schemas.microsoft.com/office/drawing/2014/main" id="{DA8EBCCD-ECBD-2ABB-B504-A4E157A4F255}"/>
              </a:ext>
            </a:extLst>
          </p:cNvPr>
          <p:cNvPicPr>
            <a:picLocks noChangeAspect="1"/>
          </p:cNvPicPr>
          <p:nvPr/>
        </p:nvPicPr>
        <p:blipFill>
          <a:blip r:embed="rId5"/>
          <a:stretch>
            <a:fillRect/>
          </a:stretch>
        </p:blipFill>
        <p:spPr>
          <a:xfrm>
            <a:off x="2531666" y="5031325"/>
            <a:ext cx="4115157" cy="1242168"/>
          </a:xfrm>
          <a:prstGeom prst="rect">
            <a:avLst/>
          </a:prstGeom>
          <a:ln>
            <a:noFill/>
          </a:ln>
          <a:effectLst>
            <a:softEdge rad="112500"/>
          </a:effectLst>
        </p:spPr>
      </p:pic>
      <p:pic>
        <p:nvPicPr>
          <p:cNvPr id="15" name="Picture 14">
            <a:extLst>
              <a:ext uri="{FF2B5EF4-FFF2-40B4-BE49-F238E27FC236}">
                <a16:creationId xmlns:a16="http://schemas.microsoft.com/office/drawing/2014/main" id="{DF9A2940-7553-6C65-B1EE-DA83A2E2304B}"/>
              </a:ext>
            </a:extLst>
          </p:cNvPr>
          <p:cNvPicPr>
            <a:picLocks noChangeAspect="1"/>
          </p:cNvPicPr>
          <p:nvPr/>
        </p:nvPicPr>
        <p:blipFill>
          <a:blip r:embed="rId6"/>
          <a:stretch>
            <a:fillRect/>
          </a:stretch>
        </p:blipFill>
        <p:spPr>
          <a:xfrm>
            <a:off x="3429000" y="6397139"/>
            <a:ext cx="3217823" cy="1729349"/>
          </a:xfrm>
          <a:prstGeom prst="rect">
            <a:avLst/>
          </a:prstGeom>
          <a:ln>
            <a:noFill/>
          </a:ln>
          <a:effectLst>
            <a:softEdge rad="112500"/>
          </a:effectLst>
        </p:spPr>
      </p:pic>
      <p:pic>
        <p:nvPicPr>
          <p:cNvPr id="17" name="Picture 16">
            <a:extLst>
              <a:ext uri="{FF2B5EF4-FFF2-40B4-BE49-F238E27FC236}">
                <a16:creationId xmlns:a16="http://schemas.microsoft.com/office/drawing/2014/main" id="{B6466FE1-CA5A-9929-36AB-82CBA5F89D68}"/>
              </a:ext>
            </a:extLst>
          </p:cNvPr>
          <p:cNvPicPr>
            <a:picLocks noChangeAspect="1"/>
          </p:cNvPicPr>
          <p:nvPr/>
        </p:nvPicPr>
        <p:blipFill>
          <a:blip r:embed="rId7"/>
          <a:stretch>
            <a:fillRect/>
          </a:stretch>
        </p:blipFill>
        <p:spPr>
          <a:xfrm>
            <a:off x="1720001" y="1458933"/>
            <a:ext cx="2036261" cy="1340023"/>
          </a:xfrm>
          <a:prstGeom prst="rect">
            <a:avLst/>
          </a:prstGeom>
          <a:ln>
            <a:noFill/>
          </a:ln>
          <a:effectLst>
            <a:softEdge rad="112500"/>
          </a:effectLst>
        </p:spPr>
      </p:pic>
      <p:pic>
        <p:nvPicPr>
          <p:cNvPr id="19" name="Picture 18">
            <a:extLst>
              <a:ext uri="{FF2B5EF4-FFF2-40B4-BE49-F238E27FC236}">
                <a16:creationId xmlns:a16="http://schemas.microsoft.com/office/drawing/2014/main" id="{7B61C2C4-895B-AC07-AC98-01551ADD69DC}"/>
              </a:ext>
            </a:extLst>
          </p:cNvPr>
          <p:cNvPicPr>
            <a:picLocks noChangeAspect="1"/>
          </p:cNvPicPr>
          <p:nvPr/>
        </p:nvPicPr>
        <p:blipFill>
          <a:blip r:embed="rId8"/>
          <a:stretch>
            <a:fillRect/>
          </a:stretch>
        </p:blipFill>
        <p:spPr>
          <a:xfrm>
            <a:off x="4940017" y="10758136"/>
            <a:ext cx="1682820" cy="1278943"/>
          </a:xfrm>
          <a:prstGeom prst="rect">
            <a:avLst/>
          </a:prstGeom>
          <a:ln>
            <a:noFill/>
          </a:ln>
          <a:effectLst>
            <a:softEdge rad="112500"/>
          </a:effectLst>
        </p:spPr>
      </p:pic>
      <p:pic>
        <p:nvPicPr>
          <p:cNvPr id="21" name="Picture 20">
            <a:extLst>
              <a:ext uri="{FF2B5EF4-FFF2-40B4-BE49-F238E27FC236}">
                <a16:creationId xmlns:a16="http://schemas.microsoft.com/office/drawing/2014/main" id="{A8F7908E-ACA4-E460-37E8-9BCCF6C38053}"/>
              </a:ext>
            </a:extLst>
          </p:cNvPr>
          <p:cNvPicPr>
            <a:picLocks noChangeAspect="1"/>
          </p:cNvPicPr>
          <p:nvPr/>
        </p:nvPicPr>
        <p:blipFill>
          <a:blip r:embed="rId9"/>
          <a:stretch>
            <a:fillRect/>
          </a:stretch>
        </p:blipFill>
        <p:spPr>
          <a:xfrm>
            <a:off x="188251" y="6669227"/>
            <a:ext cx="3019428" cy="1719126"/>
          </a:xfrm>
          <a:prstGeom prst="rect">
            <a:avLst/>
          </a:prstGeom>
          <a:ln>
            <a:noFill/>
          </a:ln>
          <a:effectLst>
            <a:softEdge rad="112500"/>
          </a:effectLst>
        </p:spPr>
      </p:pic>
      <p:pic>
        <p:nvPicPr>
          <p:cNvPr id="23" name="Picture 22">
            <a:extLst>
              <a:ext uri="{FF2B5EF4-FFF2-40B4-BE49-F238E27FC236}">
                <a16:creationId xmlns:a16="http://schemas.microsoft.com/office/drawing/2014/main" id="{38E22A17-D7F3-9A0A-7633-E49350A08206}"/>
              </a:ext>
            </a:extLst>
          </p:cNvPr>
          <p:cNvPicPr>
            <a:picLocks noChangeAspect="1"/>
          </p:cNvPicPr>
          <p:nvPr/>
        </p:nvPicPr>
        <p:blipFill>
          <a:blip r:embed="rId10"/>
          <a:stretch>
            <a:fillRect/>
          </a:stretch>
        </p:blipFill>
        <p:spPr>
          <a:xfrm>
            <a:off x="49688" y="4949653"/>
            <a:ext cx="2336247" cy="1521707"/>
          </a:xfrm>
          <a:prstGeom prst="rect">
            <a:avLst/>
          </a:prstGeom>
          <a:ln>
            <a:noFill/>
          </a:ln>
          <a:effectLst>
            <a:softEdge rad="112500"/>
          </a:effectLst>
        </p:spPr>
      </p:pic>
      <p:pic>
        <p:nvPicPr>
          <p:cNvPr id="25" name="Picture 24">
            <a:extLst>
              <a:ext uri="{FF2B5EF4-FFF2-40B4-BE49-F238E27FC236}">
                <a16:creationId xmlns:a16="http://schemas.microsoft.com/office/drawing/2014/main" id="{88458F6C-0E02-282F-A32E-5FF9EC295F74}"/>
              </a:ext>
            </a:extLst>
          </p:cNvPr>
          <p:cNvPicPr>
            <a:picLocks noChangeAspect="1"/>
          </p:cNvPicPr>
          <p:nvPr/>
        </p:nvPicPr>
        <p:blipFill>
          <a:blip r:embed="rId11"/>
          <a:stretch>
            <a:fillRect/>
          </a:stretch>
        </p:blipFill>
        <p:spPr>
          <a:xfrm>
            <a:off x="290342" y="3180901"/>
            <a:ext cx="1888812" cy="1527942"/>
          </a:xfrm>
          <a:prstGeom prst="rect">
            <a:avLst/>
          </a:prstGeom>
          <a:ln>
            <a:noFill/>
          </a:ln>
          <a:effectLst>
            <a:softEdge rad="112500"/>
          </a:effectLst>
        </p:spPr>
      </p:pic>
      <p:pic>
        <p:nvPicPr>
          <p:cNvPr id="27" name="Picture 26">
            <a:extLst>
              <a:ext uri="{FF2B5EF4-FFF2-40B4-BE49-F238E27FC236}">
                <a16:creationId xmlns:a16="http://schemas.microsoft.com/office/drawing/2014/main" id="{7CE8975A-6406-E5BC-A719-16E6E980E4BF}"/>
              </a:ext>
            </a:extLst>
          </p:cNvPr>
          <p:cNvPicPr>
            <a:picLocks noChangeAspect="1"/>
          </p:cNvPicPr>
          <p:nvPr/>
        </p:nvPicPr>
        <p:blipFill>
          <a:blip r:embed="rId12"/>
          <a:stretch>
            <a:fillRect/>
          </a:stretch>
        </p:blipFill>
        <p:spPr>
          <a:xfrm>
            <a:off x="4001331" y="3325432"/>
            <a:ext cx="2621506" cy="1527942"/>
          </a:xfrm>
          <a:prstGeom prst="rect">
            <a:avLst/>
          </a:prstGeom>
          <a:ln>
            <a:noFill/>
          </a:ln>
          <a:effectLst>
            <a:softEdge rad="112500"/>
          </a:effectLst>
        </p:spPr>
      </p:pic>
      <p:pic>
        <p:nvPicPr>
          <p:cNvPr id="29" name="Picture 28">
            <a:extLst>
              <a:ext uri="{FF2B5EF4-FFF2-40B4-BE49-F238E27FC236}">
                <a16:creationId xmlns:a16="http://schemas.microsoft.com/office/drawing/2014/main" id="{222B1B8A-0E8B-A1E3-AFAE-84FFC17B488C}"/>
              </a:ext>
            </a:extLst>
          </p:cNvPr>
          <p:cNvPicPr>
            <a:picLocks noChangeAspect="1"/>
          </p:cNvPicPr>
          <p:nvPr/>
        </p:nvPicPr>
        <p:blipFill>
          <a:blip r:embed="rId13"/>
          <a:stretch>
            <a:fillRect/>
          </a:stretch>
        </p:blipFill>
        <p:spPr>
          <a:xfrm>
            <a:off x="197630" y="8557260"/>
            <a:ext cx="3021087" cy="1435641"/>
          </a:xfrm>
          <a:prstGeom prst="rect">
            <a:avLst/>
          </a:prstGeom>
          <a:ln>
            <a:noFill/>
          </a:ln>
          <a:effectLst>
            <a:softEdge rad="112500"/>
          </a:effectLst>
        </p:spPr>
      </p:pic>
      <p:pic>
        <p:nvPicPr>
          <p:cNvPr id="31" name="Picture 30">
            <a:extLst>
              <a:ext uri="{FF2B5EF4-FFF2-40B4-BE49-F238E27FC236}">
                <a16:creationId xmlns:a16="http://schemas.microsoft.com/office/drawing/2014/main" id="{116A6466-19C3-072D-3131-7B4695BE2D25}"/>
              </a:ext>
            </a:extLst>
          </p:cNvPr>
          <p:cNvPicPr>
            <a:picLocks noChangeAspect="1"/>
          </p:cNvPicPr>
          <p:nvPr/>
        </p:nvPicPr>
        <p:blipFill>
          <a:blip r:embed="rId14"/>
          <a:stretch>
            <a:fillRect/>
          </a:stretch>
        </p:blipFill>
        <p:spPr>
          <a:xfrm>
            <a:off x="2275401" y="2990476"/>
            <a:ext cx="1603396" cy="1527942"/>
          </a:xfrm>
          <a:prstGeom prst="rect">
            <a:avLst/>
          </a:prstGeom>
          <a:ln>
            <a:noFill/>
          </a:ln>
          <a:effectLst>
            <a:softEdge rad="112500"/>
          </a:effectLst>
        </p:spPr>
      </p:pic>
      <p:pic>
        <p:nvPicPr>
          <p:cNvPr id="35" name="Picture 34">
            <a:extLst>
              <a:ext uri="{FF2B5EF4-FFF2-40B4-BE49-F238E27FC236}">
                <a16:creationId xmlns:a16="http://schemas.microsoft.com/office/drawing/2014/main" id="{581E036A-73F2-7D6C-BED0-A95BFDB93182}"/>
              </a:ext>
            </a:extLst>
          </p:cNvPr>
          <p:cNvPicPr>
            <a:picLocks noChangeAspect="1"/>
          </p:cNvPicPr>
          <p:nvPr/>
        </p:nvPicPr>
        <p:blipFill>
          <a:blip r:embed="rId15"/>
          <a:stretch>
            <a:fillRect/>
          </a:stretch>
        </p:blipFill>
        <p:spPr>
          <a:xfrm>
            <a:off x="4001331" y="1470211"/>
            <a:ext cx="1351347" cy="1520265"/>
          </a:xfrm>
          <a:prstGeom prst="rect">
            <a:avLst/>
          </a:prstGeom>
          <a:ln>
            <a:noFill/>
          </a:ln>
          <a:effectLst>
            <a:softEdge rad="112500"/>
          </a:effectLst>
        </p:spPr>
      </p:pic>
      <p:pic>
        <p:nvPicPr>
          <p:cNvPr id="37" name="Picture 36">
            <a:extLst>
              <a:ext uri="{FF2B5EF4-FFF2-40B4-BE49-F238E27FC236}">
                <a16:creationId xmlns:a16="http://schemas.microsoft.com/office/drawing/2014/main" id="{D9D13A31-AC2C-7F0A-21BF-B0220D0B8182}"/>
              </a:ext>
            </a:extLst>
          </p:cNvPr>
          <p:cNvPicPr>
            <a:picLocks noChangeAspect="1"/>
          </p:cNvPicPr>
          <p:nvPr/>
        </p:nvPicPr>
        <p:blipFill>
          <a:blip r:embed="rId16"/>
          <a:stretch>
            <a:fillRect/>
          </a:stretch>
        </p:blipFill>
        <p:spPr>
          <a:xfrm>
            <a:off x="188251" y="10282569"/>
            <a:ext cx="2844509" cy="1702993"/>
          </a:xfrm>
          <a:prstGeom prst="rect">
            <a:avLst/>
          </a:prstGeom>
          <a:ln>
            <a:noFill/>
          </a:ln>
          <a:effectLst>
            <a:softEdge rad="112500"/>
          </a:effectLst>
        </p:spPr>
      </p:pic>
      <p:sp>
        <p:nvSpPr>
          <p:cNvPr id="38" name="Rectangle: Rounded Corners 37">
            <a:extLst>
              <a:ext uri="{FF2B5EF4-FFF2-40B4-BE49-F238E27FC236}">
                <a16:creationId xmlns:a16="http://schemas.microsoft.com/office/drawing/2014/main" id="{F658FFA0-A213-8368-0D2B-FA84F5DD60D4}"/>
              </a:ext>
            </a:extLst>
          </p:cNvPr>
          <p:cNvSpPr/>
          <p:nvPr/>
        </p:nvSpPr>
        <p:spPr>
          <a:xfrm>
            <a:off x="3292741" y="8229599"/>
            <a:ext cx="3367629" cy="2425427"/>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bg1"/>
                </a:solidFill>
              </a:rPr>
              <a:t>This must be one of the best events in the year – an opportunity for children to develop their football skills in mini competition on Penryn’s STP. These year 4 children blew us all away with their skills and courageous play! Their skills and teamwork developed over the morning with a few wins, a few matches lost and then a game of our two teams versing each other! It was a fantastic morning of football. Well done to all players! Thank you so much to Mrs Nicholson and Mr Lampard for your coaching, encouragement and support of these amazing children! </a:t>
            </a:r>
          </a:p>
        </p:txBody>
      </p:sp>
      <p:pic>
        <p:nvPicPr>
          <p:cNvPr id="40" name="Picture 39">
            <a:extLst>
              <a:ext uri="{FF2B5EF4-FFF2-40B4-BE49-F238E27FC236}">
                <a16:creationId xmlns:a16="http://schemas.microsoft.com/office/drawing/2014/main" id="{FDEDB4B4-7C07-DE66-259E-D53A4473A925}"/>
              </a:ext>
            </a:extLst>
          </p:cNvPr>
          <p:cNvPicPr>
            <a:picLocks noChangeAspect="1"/>
          </p:cNvPicPr>
          <p:nvPr/>
        </p:nvPicPr>
        <p:blipFill>
          <a:blip r:embed="rId17"/>
          <a:stretch>
            <a:fillRect/>
          </a:stretch>
        </p:blipFill>
        <p:spPr>
          <a:xfrm>
            <a:off x="3557322" y="10912838"/>
            <a:ext cx="888017" cy="867681"/>
          </a:xfrm>
          <a:prstGeom prst="rect">
            <a:avLst/>
          </a:prstGeom>
          <a:ln>
            <a:noFill/>
          </a:ln>
          <a:effectLst>
            <a:softEdge rad="112500"/>
          </a:effectLst>
        </p:spPr>
      </p:pic>
    </p:spTree>
    <p:extLst>
      <p:ext uri="{BB962C8B-B14F-4D97-AF65-F5344CB8AC3E}">
        <p14:creationId xmlns:p14="http://schemas.microsoft.com/office/powerpoint/2010/main" val="543330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5BEFB37-7748-094F-2F78-63C148B74A4A}"/>
              </a:ext>
            </a:extLst>
          </p:cNvPr>
          <p:cNvPicPr>
            <a:picLocks noGrp="1" noChangeAspect="1"/>
          </p:cNvPicPr>
          <p:nvPr>
            <p:ph idx="1"/>
          </p:nvPr>
        </p:nvPicPr>
        <p:blipFill>
          <a:blip r:embed="rId2"/>
          <a:stretch>
            <a:fillRect/>
          </a:stretch>
        </p:blipFill>
        <p:spPr>
          <a:xfrm>
            <a:off x="159624" y="3935651"/>
            <a:ext cx="2569500" cy="3040380"/>
          </a:xfrm>
          <a:prstGeom prst="rect">
            <a:avLst/>
          </a:prstGeom>
          <a:ln>
            <a:noFill/>
          </a:ln>
          <a:effectLst>
            <a:softEdge rad="112500"/>
          </a:effectLst>
        </p:spPr>
      </p:pic>
      <p:pic>
        <p:nvPicPr>
          <p:cNvPr id="7" name="Picture 6">
            <a:extLst>
              <a:ext uri="{FF2B5EF4-FFF2-40B4-BE49-F238E27FC236}">
                <a16:creationId xmlns:a16="http://schemas.microsoft.com/office/drawing/2014/main" id="{29AC5DCF-73B5-EBD3-1E9A-1B1BEF175320}"/>
              </a:ext>
            </a:extLst>
          </p:cNvPr>
          <p:cNvPicPr>
            <a:picLocks noChangeAspect="1"/>
          </p:cNvPicPr>
          <p:nvPr/>
        </p:nvPicPr>
        <p:blipFill>
          <a:blip r:embed="rId3"/>
          <a:stretch>
            <a:fillRect/>
          </a:stretch>
        </p:blipFill>
        <p:spPr>
          <a:xfrm>
            <a:off x="2678800" y="1444389"/>
            <a:ext cx="2115864" cy="2384072"/>
          </a:xfrm>
          <a:prstGeom prst="rect">
            <a:avLst/>
          </a:prstGeom>
          <a:ln>
            <a:noFill/>
          </a:ln>
          <a:effectLst>
            <a:softEdge rad="112500"/>
          </a:effectLst>
        </p:spPr>
      </p:pic>
      <p:pic>
        <p:nvPicPr>
          <p:cNvPr id="9" name="Picture 8">
            <a:extLst>
              <a:ext uri="{FF2B5EF4-FFF2-40B4-BE49-F238E27FC236}">
                <a16:creationId xmlns:a16="http://schemas.microsoft.com/office/drawing/2014/main" id="{DB6D0985-10EC-3292-3716-ED99F12E669B}"/>
              </a:ext>
            </a:extLst>
          </p:cNvPr>
          <p:cNvPicPr>
            <a:picLocks noChangeAspect="1"/>
          </p:cNvPicPr>
          <p:nvPr/>
        </p:nvPicPr>
        <p:blipFill>
          <a:blip r:embed="rId4"/>
          <a:stretch>
            <a:fillRect/>
          </a:stretch>
        </p:blipFill>
        <p:spPr>
          <a:xfrm>
            <a:off x="280805" y="1444389"/>
            <a:ext cx="2327139" cy="2396091"/>
          </a:xfrm>
          <a:prstGeom prst="rect">
            <a:avLst/>
          </a:prstGeom>
          <a:ln>
            <a:noFill/>
          </a:ln>
          <a:effectLst>
            <a:softEdge rad="112500"/>
          </a:effectLst>
        </p:spPr>
      </p:pic>
      <p:sp>
        <p:nvSpPr>
          <p:cNvPr id="12" name="Rectangle 11">
            <a:extLst>
              <a:ext uri="{FF2B5EF4-FFF2-40B4-BE49-F238E27FC236}">
                <a16:creationId xmlns:a16="http://schemas.microsoft.com/office/drawing/2014/main" id="{9D7A1D1A-6A7E-295C-6FD5-9A211AB1D40D}"/>
              </a:ext>
            </a:extLst>
          </p:cNvPr>
          <p:cNvSpPr/>
          <p:nvPr/>
        </p:nvSpPr>
        <p:spPr>
          <a:xfrm>
            <a:off x="667226" y="75624"/>
            <a:ext cx="4727576" cy="1077218"/>
          </a:xfrm>
          <a:prstGeom prst="rect">
            <a:avLst/>
          </a:prstGeom>
          <a:noFill/>
        </p:spPr>
        <p:txBody>
          <a:bodyPr wrap="none" lIns="91440" tIns="45720" rIns="91440" bIns="45720">
            <a:spAutoFit/>
          </a:bodyPr>
          <a:lstStyle/>
          <a:p>
            <a:pPr algn="ctr"/>
            <a:r>
              <a:rPr lang="en-GB" sz="32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Teamwork in Wagtails: </a:t>
            </a:r>
          </a:p>
          <a:p>
            <a:pPr algn="ctr"/>
            <a:r>
              <a:rPr lang="en-GB" sz="32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making monster soup!</a:t>
            </a:r>
            <a:endParaRPr lang="en-GB"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14" name="Picture 13">
            <a:extLst>
              <a:ext uri="{FF2B5EF4-FFF2-40B4-BE49-F238E27FC236}">
                <a16:creationId xmlns:a16="http://schemas.microsoft.com/office/drawing/2014/main" id="{75A6C249-D777-FDBD-3F92-D9DDE7AE692E}"/>
              </a:ext>
            </a:extLst>
          </p:cNvPr>
          <p:cNvPicPr>
            <a:picLocks noChangeAspect="1"/>
          </p:cNvPicPr>
          <p:nvPr/>
        </p:nvPicPr>
        <p:blipFill>
          <a:blip r:embed="rId5"/>
          <a:stretch>
            <a:fillRect/>
          </a:stretch>
        </p:blipFill>
        <p:spPr>
          <a:xfrm>
            <a:off x="2931944" y="3961313"/>
            <a:ext cx="1746736" cy="2808214"/>
          </a:xfrm>
          <a:prstGeom prst="rect">
            <a:avLst/>
          </a:prstGeom>
          <a:ln>
            <a:noFill/>
          </a:ln>
          <a:effectLst>
            <a:softEdge rad="112500"/>
          </a:effectLst>
        </p:spPr>
      </p:pic>
      <p:pic>
        <p:nvPicPr>
          <p:cNvPr id="16" name="Picture 15">
            <a:extLst>
              <a:ext uri="{FF2B5EF4-FFF2-40B4-BE49-F238E27FC236}">
                <a16:creationId xmlns:a16="http://schemas.microsoft.com/office/drawing/2014/main" id="{9003FC89-4F7E-CFE9-BC87-5B3B5391EE32}"/>
              </a:ext>
            </a:extLst>
          </p:cNvPr>
          <p:cNvPicPr>
            <a:picLocks noChangeAspect="1"/>
          </p:cNvPicPr>
          <p:nvPr/>
        </p:nvPicPr>
        <p:blipFill>
          <a:blip r:embed="rId6"/>
          <a:stretch>
            <a:fillRect/>
          </a:stretch>
        </p:blipFill>
        <p:spPr>
          <a:xfrm>
            <a:off x="168975" y="7202758"/>
            <a:ext cx="2756193" cy="2034555"/>
          </a:xfrm>
          <a:prstGeom prst="rect">
            <a:avLst/>
          </a:prstGeom>
          <a:ln>
            <a:noFill/>
          </a:ln>
          <a:effectLst>
            <a:softEdge rad="112500"/>
          </a:effectLst>
        </p:spPr>
      </p:pic>
      <p:pic>
        <p:nvPicPr>
          <p:cNvPr id="18" name="Picture 17">
            <a:extLst>
              <a:ext uri="{FF2B5EF4-FFF2-40B4-BE49-F238E27FC236}">
                <a16:creationId xmlns:a16="http://schemas.microsoft.com/office/drawing/2014/main" id="{21DB4D4E-0CA7-1C6B-CBF1-242DC266F514}"/>
              </a:ext>
            </a:extLst>
          </p:cNvPr>
          <p:cNvPicPr>
            <a:picLocks noChangeAspect="1"/>
          </p:cNvPicPr>
          <p:nvPr/>
        </p:nvPicPr>
        <p:blipFill>
          <a:blip r:embed="rId7"/>
          <a:stretch>
            <a:fillRect/>
          </a:stretch>
        </p:blipFill>
        <p:spPr>
          <a:xfrm>
            <a:off x="4881500" y="3935651"/>
            <a:ext cx="1527486" cy="1745698"/>
          </a:xfrm>
          <a:prstGeom prst="rect">
            <a:avLst/>
          </a:prstGeom>
          <a:ln>
            <a:noFill/>
          </a:ln>
          <a:effectLst>
            <a:softEdge rad="112500"/>
          </a:effectLst>
        </p:spPr>
      </p:pic>
      <p:pic>
        <p:nvPicPr>
          <p:cNvPr id="20" name="Picture 19">
            <a:extLst>
              <a:ext uri="{FF2B5EF4-FFF2-40B4-BE49-F238E27FC236}">
                <a16:creationId xmlns:a16="http://schemas.microsoft.com/office/drawing/2014/main" id="{70FB83B7-6A77-5509-1E53-2C254FF07341}"/>
              </a:ext>
            </a:extLst>
          </p:cNvPr>
          <p:cNvPicPr>
            <a:picLocks noChangeAspect="1"/>
          </p:cNvPicPr>
          <p:nvPr/>
        </p:nvPicPr>
        <p:blipFill>
          <a:blip r:embed="rId8"/>
          <a:stretch>
            <a:fillRect/>
          </a:stretch>
        </p:blipFill>
        <p:spPr>
          <a:xfrm>
            <a:off x="4865520" y="1407153"/>
            <a:ext cx="1620784" cy="2346836"/>
          </a:xfrm>
          <a:prstGeom prst="rect">
            <a:avLst/>
          </a:prstGeom>
          <a:ln>
            <a:noFill/>
          </a:ln>
          <a:effectLst>
            <a:softEdge rad="112500"/>
          </a:effectLst>
        </p:spPr>
      </p:pic>
      <p:sp>
        <p:nvSpPr>
          <p:cNvPr id="21" name="Rectangle 20">
            <a:extLst>
              <a:ext uri="{FF2B5EF4-FFF2-40B4-BE49-F238E27FC236}">
                <a16:creationId xmlns:a16="http://schemas.microsoft.com/office/drawing/2014/main" id="{38B61007-C4CA-454E-38D7-E45805974036}"/>
              </a:ext>
            </a:extLst>
          </p:cNvPr>
          <p:cNvSpPr/>
          <p:nvPr/>
        </p:nvSpPr>
        <p:spPr>
          <a:xfrm>
            <a:off x="6191026" y="6377939"/>
            <a:ext cx="590555" cy="2554545"/>
          </a:xfrm>
          <a:prstGeom prst="rect">
            <a:avLst/>
          </a:prstGeom>
          <a:noFill/>
        </p:spPr>
        <p:txBody>
          <a:bodyPr wrap="square" lIns="91440" tIns="45720" rIns="91440" bIns="45720">
            <a:spAutoFit/>
          </a:bodyPr>
          <a:lstStyle/>
          <a:p>
            <a:pPr algn="ctr"/>
            <a:r>
              <a:rPr lang="en-GB" sz="2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a:t>
            </a:r>
          </a:p>
          <a:p>
            <a:pPr algn="ctr"/>
            <a:r>
              <a:rPr lang="en-GB" sz="2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a:t>
            </a:r>
          </a:p>
          <a:p>
            <a:pPr algn="ctr"/>
            <a:r>
              <a:rPr lang="en-GB" sz="2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a:t>
            </a:r>
          </a:p>
          <a:p>
            <a:pPr algn="ctr"/>
            <a:r>
              <a:rPr lang="en-GB" sz="2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M</a:t>
            </a:r>
          </a:p>
          <a:p>
            <a:pPr algn="ctr"/>
            <a:r>
              <a:rPr lang="en-GB" sz="2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a:t>
            </a:r>
          </a:p>
          <a:p>
            <a:pPr algn="ctr"/>
            <a:r>
              <a:rPr lang="en-GB" sz="2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O</a:t>
            </a:r>
          </a:p>
          <a:p>
            <a:pPr algn="ctr"/>
            <a:r>
              <a:rPr lang="en-GB" sz="2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R</a:t>
            </a:r>
          </a:p>
          <a:p>
            <a:pPr algn="ctr"/>
            <a:r>
              <a:rPr lang="en-GB" sz="2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K</a:t>
            </a:r>
            <a:endParaRPr lang="en-GB" sz="4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2" name="Rectangle: Rounded Corners 21">
            <a:extLst>
              <a:ext uri="{FF2B5EF4-FFF2-40B4-BE49-F238E27FC236}">
                <a16:creationId xmlns:a16="http://schemas.microsoft.com/office/drawing/2014/main" id="{AB6798ED-D000-C6D4-7BBE-1AAF2C4CD089}"/>
              </a:ext>
            </a:extLst>
          </p:cNvPr>
          <p:cNvSpPr/>
          <p:nvPr/>
        </p:nvSpPr>
        <p:spPr>
          <a:xfrm>
            <a:off x="280805" y="9464040"/>
            <a:ext cx="6357198" cy="2491740"/>
          </a:xfrm>
          <a:prstGeom prst="round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sz="1600" dirty="0">
              <a:solidFill>
                <a:schemeClr val="bg1"/>
              </a:solidFill>
            </a:endParaRPr>
          </a:p>
          <a:p>
            <a:pPr algn="ctr"/>
            <a:r>
              <a:rPr lang="en-GB" sz="1600" dirty="0">
                <a:solidFill>
                  <a:schemeClr val="bg1"/>
                </a:solidFill>
              </a:rPr>
              <a:t>Wagtails have started the term working on teamwork. They have been moving using spatial awareness, learning to take turns and making monster soup as part of a team. They encourage each other and build one another up. </a:t>
            </a:r>
          </a:p>
          <a:p>
            <a:pPr algn="ctr"/>
            <a:r>
              <a:rPr lang="en-GB" sz="1600" dirty="0">
                <a:solidFill>
                  <a:schemeClr val="bg1"/>
                </a:solidFill>
              </a:rPr>
              <a:t>Well done Wagtails. </a:t>
            </a:r>
          </a:p>
        </p:txBody>
      </p:sp>
      <p:pic>
        <p:nvPicPr>
          <p:cNvPr id="24" name="Picture 23">
            <a:extLst>
              <a:ext uri="{FF2B5EF4-FFF2-40B4-BE49-F238E27FC236}">
                <a16:creationId xmlns:a16="http://schemas.microsoft.com/office/drawing/2014/main" id="{0303D3AF-BD4E-8068-0435-8D790E99C2C3}"/>
              </a:ext>
            </a:extLst>
          </p:cNvPr>
          <p:cNvPicPr>
            <a:picLocks noChangeAspect="1"/>
          </p:cNvPicPr>
          <p:nvPr/>
        </p:nvPicPr>
        <p:blipFill>
          <a:blip r:embed="rId9"/>
          <a:stretch>
            <a:fillRect/>
          </a:stretch>
        </p:blipFill>
        <p:spPr>
          <a:xfrm>
            <a:off x="3278648" y="7202758"/>
            <a:ext cx="2558898" cy="1930947"/>
          </a:xfrm>
          <a:prstGeom prst="rect">
            <a:avLst/>
          </a:prstGeom>
        </p:spPr>
      </p:pic>
      <p:pic>
        <p:nvPicPr>
          <p:cNvPr id="26" name="Picture 25">
            <a:extLst>
              <a:ext uri="{FF2B5EF4-FFF2-40B4-BE49-F238E27FC236}">
                <a16:creationId xmlns:a16="http://schemas.microsoft.com/office/drawing/2014/main" id="{9A2A30D0-C6BC-CE12-FF7A-B0D8B8DB2514}"/>
              </a:ext>
            </a:extLst>
          </p:cNvPr>
          <p:cNvPicPr>
            <a:picLocks noChangeAspect="1"/>
          </p:cNvPicPr>
          <p:nvPr/>
        </p:nvPicPr>
        <p:blipFill>
          <a:blip r:embed="rId10"/>
          <a:stretch>
            <a:fillRect/>
          </a:stretch>
        </p:blipFill>
        <p:spPr>
          <a:xfrm>
            <a:off x="2053446" y="9476059"/>
            <a:ext cx="2941614" cy="900312"/>
          </a:xfrm>
          <a:prstGeom prst="rect">
            <a:avLst/>
          </a:prstGeom>
        </p:spPr>
      </p:pic>
      <p:pic>
        <p:nvPicPr>
          <p:cNvPr id="28" name="Picture 27">
            <a:extLst>
              <a:ext uri="{FF2B5EF4-FFF2-40B4-BE49-F238E27FC236}">
                <a16:creationId xmlns:a16="http://schemas.microsoft.com/office/drawing/2014/main" id="{E57246A5-B407-9D06-65C9-6FFB3E5EC288}"/>
              </a:ext>
            </a:extLst>
          </p:cNvPr>
          <p:cNvPicPr>
            <a:picLocks noChangeAspect="1"/>
          </p:cNvPicPr>
          <p:nvPr/>
        </p:nvPicPr>
        <p:blipFill>
          <a:blip r:embed="rId11"/>
          <a:srcRect l="8099"/>
          <a:stretch>
            <a:fillRect/>
          </a:stretch>
        </p:blipFill>
        <p:spPr>
          <a:xfrm>
            <a:off x="5041406" y="5908076"/>
            <a:ext cx="796140" cy="1023060"/>
          </a:xfrm>
          <a:prstGeom prst="rect">
            <a:avLst/>
          </a:prstGeom>
        </p:spPr>
      </p:pic>
    </p:spTree>
    <p:extLst>
      <p:ext uri="{BB962C8B-B14F-4D97-AF65-F5344CB8AC3E}">
        <p14:creationId xmlns:p14="http://schemas.microsoft.com/office/powerpoint/2010/main" val="39141072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TM02836342[[fn=Ion]]</Template>
  <TotalTime>1272</TotalTime>
  <Words>581</Words>
  <Application>Microsoft Office PowerPoint</Application>
  <PresentationFormat>Widescreen</PresentationFormat>
  <Paragraphs>39</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Century Gothic</vt:lpstr>
      <vt:lpstr>Wingdings 3</vt:lpstr>
      <vt:lpstr>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Babs Davies</dc:creator>
  <cp:lastModifiedBy>Babs Davies</cp:lastModifiedBy>
  <cp:revision>2</cp:revision>
  <dcterms:created xsi:type="dcterms:W3CDTF">2026-09-18T16:30:16Z</dcterms:created>
  <dcterms:modified xsi:type="dcterms:W3CDTF">2026-09-26T10:11:57Z</dcterms:modified>
</cp:coreProperties>
</file>